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BIZ UDPGothic"/>
      <p:regular r:id="rId62"/>
      <p:bold r:id="rId63"/>
    </p:embeddedFont>
    <p:embeddedFont>
      <p:font typeface="Montserrat"/>
      <p:regular r:id="rId64"/>
      <p:bold r:id="rId65"/>
      <p:italic r:id="rId66"/>
      <p:boldItalic r:id="rId67"/>
    </p:embeddedFont>
    <p:embeddedFont>
      <p:font typeface="Bebas Neue"/>
      <p:regular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D07106-9217-46D1-85BA-8B3501A5765C}">
  <a:tblStyle styleId="{72D07106-9217-46D1-85BA-8B3501A576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3C73BE-DAAB-42D4-8EB6-BDF3033D43FD}"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IZUDPGothic-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Montserrat-regular.fntdata"/><Relationship Id="rId63" Type="http://schemas.openxmlformats.org/officeDocument/2006/relationships/font" Target="fonts/BIZUDPGothic-bold.fntdata"/><Relationship Id="rId22" Type="http://schemas.openxmlformats.org/officeDocument/2006/relationships/slide" Target="slides/slide17.xml"/><Relationship Id="rId66" Type="http://schemas.openxmlformats.org/officeDocument/2006/relationships/font" Target="fonts/Montserrat-italic.fntdata"/><Relationship Id="rId21" Type="http://schemas.openxmlformats.org/officeDocument/2006/relationships/slide" Target="slides/slide16.xml"/><Relationship Id="rId65" Type="http://schemas.openxmlformats.org/officeDocument/2006/relationships/font" Target="fonts/Montserrat-bold.fntdata"/><Relationship Id="rId24" Type="http://schemas.openxmlformats.org/officeDocument/2006/relationships/slide" Target="slides/slide19.xml"/><Relationship Id="rId68" Type="http://schemas.openxmlformats.org/officeDocument/2006/relationships/font" Target="fonts/BebasNeue-regular.fntdata"/><Relationship Id="rId23" Type="http://schemas.openxmlformats.org/officeDocument/2006/relationships/slide" Target="slides/slide18.xml"/><Relationship Id="rId67" Type="http://schemas.openxmlformats.org/officeDocument/2006/relationships/font" Target="fonts/Montserrat-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30e72076a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30e72076a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30dac87d46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30dac87d46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30dac87d467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30dac87d467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30dac87d46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30dac87d46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30dac87d46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30dac87d46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30dac87d46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30dac87d46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Pick most relevant ones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30dac87d467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30dac87d467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Pick most relevant ones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30dac87d467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30dac87d467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https://www.statista.com/statistics/1425094/digital-device-ownership-us/#:~:text=A%202024%20survey%20conducted%20in%20the%20United,said%20to%20have%20a%20smart%20home%20device.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g30dac87d467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30dac87d467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30dac87d46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30dac87d46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30dac87d46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30dac87d46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30dac87d467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30dac87d46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2a45a9d94d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2a45a9d94d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2a45a9d94d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2a45a9d94d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2a45a9d94d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2a45a9d94d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30e72076a1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30e72076a1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30e72076a1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30e72076a1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30e72076a1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30e72076a1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30e72076a1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30e72076a1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Recruited around campus, asking around if people were willing</a:t>
            </a:r>
            <a:endParaRPr/>
          </a:p>
          <a:p>
            <a:pPr indent="0" lvl="0" marL="0" rtl="0" algn="l">
              <a:spcBef>
                <a:spcPts val="0"/>
              </a:spcBef>
              <a:spcAft>
                <a:spcPts val="0"/>
              </a:spcAft>
              <a:buNone/>
            </a:pPr>
            <a:r>
              <a:rPr lang="en"/>
              <a:t>Compensated by keeping in touch on our </a:t>
            </a:r>
            <a:r>
              <a:rPr lang="en"/>
              <a:t>project</a:t>
            </a:r>
            <a:endParaRPr/>
          </a:p>
          <a:p>
            <a:pPr indent="0" lvl="0" marL="0" rtl="0" algn="l">
              <a:spcBef>
                <a:spcPts val="0"/>
              </a:spcBef>
              <a:spcAft>
                <a:spcPts val="0"/>
              </a:spcAft>
              <a:buNone/>
            </a:pPr>
            <a:r>
              <a:rPr lang="en"/>
              <a:t>Demographics: all late twenties to mid sixties, two white people, two east asian people, 1 woman, 3 men</a:t>
            </a:r>
            <a:endParaRPr/>
          </a:p>
          <a:p>
            <a:pPr indent="0" lvl="0" marL="0" rtl="0" algn="l">
              <a:spcBef>
                <a:spcPts val="0"/>
              </a:spcBef>
              <a:spcAft>
                <a:spcPts val="0"/>
              </a:spcAft>
              <a:buNone/>
            </a:pPr>
            <a:r>
              <a:rPr lang="en"/>
              <a:t>Environment: outside at white plaza or inside at tressider marketplace</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2a45a9d94d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2a45a9d94d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30e72076a1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30e72076a1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2a45a9d94d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2a45a9d94d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30e72076a1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30e72076a1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30e72076a1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30e72076a1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ideas: time to complete task, language retainment</a:t>
            </a:r>
            <a:endParaRPr/>
          </a:p>
          <a:p>
            <a:pPr indent="-298450" lvl="0" marL="457200" rtl="0" algn="l">
              <a:spcBef>
                <a:spcPts val="0"/>
              </a:spcBef>
              <a:spcAft>
                <a:spcPts val="0"/>
              </a:spcAft>
              <a:buSzPts val="1100"/>
              <a:buChar char="-"/>
            </a:pPr>
            <a:r>
              <a:rPr lang="en"/>
              <a:t>Failed </a:t>
            </a:r>
            <a:r>
              <a:rPr lang="en"/>
              <a:t>because</a:t>
            </a:r>
            <a:r>
              <a:rPr lang="en"/>
              <a:t> wanted to talk and make comments during task</a:t>
            </a:r>
            <a:endParaRPr/>
          </a:p>
          <a:p>
            <a:pPr indent="-298450" lvl="0" marL="457200" rtl="0" algn="l">
              <a:spcBef>
                <a:spcPts val="0"/>
              </a:spcBef>
              <a:spcAft>
                <a:spcPts val="0"/>
              </a:spcAft>
              <a:buSzPts val="1100"/>
              <a:buChar char="-"/>
            </a:pPr>
            <a:r>
              <a:rPr lang="en"/>
              <a:t>Failed </a:t>
            </a:r>
            <a:r>
              <a:rPr lang="en"/>
              <a:t>because</a:t>
            </a:r>
            <a:r>
              <a:rPr lang="en"/>
              <a:t> vocab was too commonly known</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Defining misclick: wrong direction for task (only initial error counted), pressing </a:t>
            </a:r>
            <a:r>
              <a:rPr lang="en"/>
              <a:t>things</a:t>
            </a:r>
            <a:r>
              <a:rPr lang="en"/>
              <a:t> that are not buttons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2a45a9d94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2a45a9d94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2a45a9d94d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2a45a9d94d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critcial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2a45a9d94d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2a45a9d94d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e00b8f2070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e00b8f2070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Kind of met all of our goals — had very extreme reactions either way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dfb5b8cff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dfb5b8cff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2a45a9d94d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2a45a9d94d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e0bb4e9c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e0bb4e9c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Eagerness to use </a:t>
            </a:r>
            <a:endParaRPr/>
          </a:p>
          <a:p>
            <a:pPr indent="0" lvl="0" marL="0" rtl="0" algn="l">
              <a:spcBef>
                <a:spcPts val="0"/>
              </a:spcBef>
              <a:spcAft>
                <a:spcPts val="0"/>
              </a:spcAft>
              <a:buNone/>
            </a:pPr>
            <a:r>
              <a:rPr lang="en"/>
              <a:t>Watch party points lost frequently </a:t>
            </a:r>
            <a:r>
              <a:rPr lang="en"/>
              <a:t>because</a:t>
            </a:r>
            <a:r>
              <a:rPr lang="en"/>
              <a:t> people were “anti-social”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2a45a9d94d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2a45a9d94d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30dac87d46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30dac87d46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2a45a9d94d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2a45a9d94d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2a45a9d94d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2a45a9d94d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2a45a9d94d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2a45a9d94d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g2a45a9d94d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2a45a9d94d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dfb5b8cfff_1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dfb5b8cfff_1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2a45a9d94d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2a45a9d94d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2a45a9d94d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2a45a9d94d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2a45a9d94d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2a45a9d94d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2a45a9d94d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2a45a9d94d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g2a45a9d94d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2a45a9d94d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e0a6b531b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e0a6b531b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2a45a9d94d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2a45a9d94d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2a45a9d94d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2a45a9d94d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2a45a9d94d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2a45a9d94d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2a45a9d94df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2a45a9d94df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2a45a9d94df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2a45a9d94df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2a45a9d94df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2a45a9d94df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2a45a9d94df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2a45a9d94df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e0f5550aa4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e0f5550aa4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30dac87d4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30dac87d4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30dac87d46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30dac87d46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30dac87d46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30dac87d46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225" y="536400"/>
            <a:ext cx="4923600" cy="1729200"/>
          </a:xfrm>
          <a:prstGeom prst="rect">
            <a:avLst/>
          </a:prstGeom>
        </p:spPr>
        <p:txBody>
          <a:bodyPr anchorCtr="0" anchor="ctr" bIns="91425" lIns="0" spcFirstLastPara="1" rIns="0" wrap="square" tIns="91425">
            <a:noAutofit/>
          </a:bodyPr>
          <a:lstStyle>
            <a:lvl1pPr lvl="0" rtl="0">
              <a:spcBef>
                <a:spcPts val="0"/>
              </a:spcBef>
              <a:spcAft>
                <a:spcPts val="0"/>
              </a:spcAft>
              <a:buClr>
                <a:schemeClr val="accent5"/>
              </a:buClr>
              <a:buSzPts val="5200"/>
              <a:buNone/>
              <a:defRPr b="0" sz="6500">
                <a:solidFill>
                  <a:schemeClr val="accent5"/>
                </a:solidFill>
              </a:defRPr>
            </a:lvl1pPr>
            <a:lvl2pPr lvl="1" rtl="0" algn="ctr">
              <a:spcBef>
                <a:spcPts val="0"/>
              </a:spcBef>
              <a:spcAft>
                <a:spcPts val="0"/>
              </a:spcAft>
              <a:buClr>
                <a:schemeClr val="accent5"/>
              </a:buClr>
              <a:buSzPts val="5200"/>
              <a:buNone/>
              <a:defRPr sz="5200">
                <a:solidFill>
                  <a:schemeClr val="accent5"/>
                </a:solidFill>
              </a:defRPr>
            </a:lvl2pPr>
            <a:lvl3pPr lvl="2" rtl="0" algn="ctr">
              <a:spcBef>
                <a:spcPts val="0"/>
              </a:spcBef>
              <a:spcAft>
                <a:spcPts val="0"/>
              </a:spcAft>
              <a:buClr>
                <a:schemeClr val="accent5"/>
              </a:buClr>
              <a:buSzPts val="5200"/>
              <a:buNone/>
              <a:defRPr sz="5200">
                <a:solidFill>
                  <a:schemeClr val="accent5"/>
                </a:solidFill>
              </a:defRPr>
            </a:lvl3pPr>
            <a:lvl4pPr lvl="3" rtl="0" algn="ctr">
              <a:spcBef>
                <a:spcPts val="0"/>
              </a:spcBef>
              <a:spcAft>
                <a:spcPts val="0"/>
              </a:spcAft>
              <a:buClr>
                <a:schemeClr val="accent5"/>
              </a:buClr>
              <a:buSzPts val="5200"/>
              <a:buNone/>
              <a:defRPr sz="5200">
                <a:solidFill>
                  <a:schemeClr val="accent5"/>
                </a:solidFill>
              </a:defRPr>
            </a:lvl4pPr>
            <a:lvl5pPr lvl="4" rtl="0" algn="ctr">
              <a:spcBef>
                <a:spcPts val="0"/>
              </a:spcBef>
              <a:spcAft>
                <a:spcPts val="0"/>
              </a:spcAft>
              <a:buClr>
                <a:schemeClr val="accent5"/>
              </a:buClr>
              <a:buSzPts val="5200"/>
              <a:buNone/>
              <a:defRPr sz="5200">
                <a:solidFill>
                  <a:schemeClr val="accent5"/>
                </a:solidFill>
              </a:defRPr>
            </a:lvl5pPr>
            <a:lvl6pPr lvl="5" rtl="0" algn="ctr">
              <a:spcBef>
                <a:spcPts val="0"/>
              </a:spcBef>
              <a:spcAft>
                <a:spcPts val="0"/>
              </a:spcAft>
              <a:buClr>
                <a:schemeClr val="accent5"/>
              </a:buClr>
              <a:buSzPts val="5200"/>
              <a:buNone/>
              <a:defRPr sz="5200">
                <a:solidFill>
                  <a:schemeClr val="accent5"/>
                </a:solidFill>
              </a:defRPr>
            </a:lvl6pPr>
            <a:lvl7pPr lvl="6" rtl="0" algn="ctr">
              <a:spcBef>
                <a:spcPts val="0"/>
              </a:spcBef>
              <a:spcAft>
                <a:spcPts val="0"/>
              </a:spcAft>
              <a:buClr>
                <a:schemeClr val="accent5"/>
              </a:buClr>
              <a:buSzPts val="5200"/>
              <a:buNone/>
              <a:defRPr sz="5200">
                <a:solidFill>
                  <a:schemeClr val="accent5"/>
                </a:solidFill>
              </a:defRPr>
            </a:lvl7pPr>
            <a:lvl8pPr lvl="7" rtl="0" algn="ctr">
              <a:spcBef>
                <a:spcPts val="0"/>
              </a:spcBef>
              <a:spcAft>
                <a:spcPts val="0"/>
              </a:spcAft>
              <a:buClr>
                <a:schemeClr val="accent5"/>
              </a:buClr>
              <a:buSzPts val="5200"/>
              <a:buNone/>
              <a:defRPr sz="5200">
                <a:solidFill>
                  <a:schemeClr val="accent5"/>
                </a:solidFill>
              </a:defRPr>
            </a:lvl8pPr>
            <a:lvl9pPr lvl="8" rtl="0" algn="ctr">
              <a:spcBef>
                <a:spcPts val="0"/>
              </a:spcBef>
              <a:spcAft>
                <a:spcPts val="0"/>
              </a:spcAft>
              <a:buClr>
                <a:schemeClr val="accent5"/>
              </a:buClr>
              <a:buSzPts val="5200"/>
              <a:buNone/>
              <a:defRPr sz="5200">
                <a:solidFill>
                  <a:schemeClr val="accent5"/>
                </a:solidFill>
              </a:defRPr>
            </a:lvl9pPr>
          </a:lstStyle>
          <a:p/>
        </p:txBody>
      </p:sp>
      <p:sp>
        <p:nvSpPr>
          <p:cNvPr id="10" name="Google Shape;10;p2"/>
          <p:cNvSpPr txBox="1"/>
          <p:nvPr>
            <p:ph idx="1" type="subTitle"/>
          </p:nvPr>
        </p:nvSpPr>
        <p:spPr>
          <a:xfrm>
            <a:off x="713225" y="2265600"/>
            <a:ext cx="2613900" cy="738900"/>
          </a:xfrm>
          <a:prstGeom prst="rect">
            <a:avLst/>
          </a:prstGeom>
          <a:noFill/>
          <a:ln>
            <a:noFill/>
          </a:ln>
        </p:spPr>
        <p:txBody>
          <a:bodyPr anchorCtr="0" anchor="t" bIns="91425" lIns="0" spcFirstLastPara="1" rIns="0" wrap="square" tIns="91425">
            <a:noAutofit/>
          </a:bodyPr>
          <a:lstStyle>
            <a:lvl1pPr lvl="0" rtl="0">
              <a:lnSpc>
                <a:spcPct val="100000"/>
              </a:lnSpc>
              <a:spcBef>
                <a:spcPts val="0"/>
              </a:spcBef>
              <a:spcAft>
                <a:spcPts val="0"/>
              </a:spcAft>
              <a:buClr>
                <a:schemeClr val="accent6"/>
              </a:buClr>
              <a:buSzPts val="1400"/>
              <a:buFont typeface="Montserrat"/>
              <a:buNone/>
              <a:defRPr sz="17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11" name="Google Shape;11;p2"/>
          <p:cNvGrpSpPr/>
          <p:nvPr/>
        </p:nvGrpSpPr>
        <p:grpSpPr>
          <a:xfrm>
            <a:off x="114394" y="3369600"/>
            <a:ext cx="1522368" cy="2445064"/>
            <a:chOff x="114394" y="3369600"/>
            <a:chExt cx="1522368" cy="2445064"/>
          </a:xfrm>
        </p:grpSpPr>
        <p:sp>
          <p:nvSpPr>
            <p:cNvPr id="12" name="Google Shape;12;p2"/>
            <p:cNvSpPr/>
            <p:nvPr/>
          </p:nvSpPr>
          <p:spPr>
            <a:xfrm>
              <a:off x="757763" y="4603505"/>
              <a:ext cx="34754" cy="35222"/>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57130" y="4687080"/>
              <a:ext cx="35999" cy="34664"/>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57763" y="4770717"/>
              <a:ext cx="34754" cy="34602"/>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57763" y="4853692"/>
              <a:ext cx="34754" cy="35243"/>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57763" y="4937309"/>
              <a:ext cx="34754" cy="35222"/>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57763" y="5020925"/>
              <a:ext cx="34754" cy="34581"/>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94531" y="4020826"/>
              <a:ext cx="218693" cy="218693"/>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03865" y="4130132"/>
              <a:ext cx="19" cy="208524"/>
            </a:xfrm>
            <a:custGeom>
              <a:rect b="b" l="l" r="r" t="t"/>
              <a:pathLst>
                <a:path extrusionOk="0" fill="none" h="11217" w="1">
                  <a:moveTo>
                    <a:pt x="0" y="0"/>
                  </a:moveTo>
                  <a:lnTo>
                    <a:pt x="0" y="11216"/>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4271" y="4689462"/>
              <a:ext cx="127156" cy="127156"/>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47838" y="4753038"/>
              <a:ext cx="19" cy="467334"/>
            </a:xfrm>
            <a:custGeom>
              <a:rect b="b" l="l" r="r" t="t"/>
              <a:pathLst>
                <a:path extrusionOk="0" fill="none" h="25139" w="1">
                  <a:moveTo>
                    <a:pt x="0" y="1"/>
                  </a:moveTo>
                  <a:lnTo>
                    <a:pt x="0" y="25138"/>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516663" y="492270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298200" y="492270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079738" y="492270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4411" y="4384149"/>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48914" y="4618652"/>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4394" y="3369600"/>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14394" y="3543955"/>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14394" y="3719237"/>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14394" y="3893592"/>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14394" y="4067947"/>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14394" y="4242302"/>
              <a:ext cx="71999" cy="735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2"/>
          <p:cNvGrpSpPr/>
          <p:nvPr/>
        </p:nvGrpSpPr>
        <p:grpSpPr>
          <a:xfrm>
            <a:off x="7720039" y="-540787"/>
            <a:ext cx="2310911" cy="3509064"/>
            <a:chOff x="7720039" y="-540787"/>
            <a:chExt cx="2310911" cy="3509064"/>
          </a:xfrm>
        </p:grpSpPr>
        <p:sp>
          <p:nvSpPr>
            <p:cNvPr id="34" name="Google Shape;34;p2"/>
            <p:cNvSpPr/>
            <p:nvPr/>
          </p:nvSpPr>
          <p:spPr>
            <a:xfrm rot="5400000">
              <a:off x="8331797" y="-46345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735144" y="1710953"/>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735144" y="1885309"/>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735144" y="206059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735144" y="223494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735144" y="2409301"/>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735144" y="2583656"/>
              <a:ext cx="71999" cy="735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437730" y="109645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528328" y="118614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611990" y="762746"/>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735135" y="904453"/>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735138" y="125009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735138" y="138926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735138" y="152844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2"/>
            <p:cNvGrpSpPr/>
            <p:nvPr/>
          </p:nvGrpSpPr>
          <p:grpSpPr>
            <a:xfrm>
              <a:off x="7996320" y="-540787"/>
              <a:ext cx="441415" cy="1054718"/>
              <a:chOff x="8588195" y="1559125"/>
              <a:chExt cx="441415" cy="1054718"/>
            </a:xfrm>
          </p:grpSpPr>
          <p:sp>
            <p:nvSpPr>
              <p:cNvPr id="49" name="Google Shape;49;p2"/>
              <p:cNvSpPr/>
              <p:nvPr/>
            </p:nvSpPr>
            <p:spPr>
              <a:xfrm>
                <a:off x="8626828" y="1559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772543" y="1559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918286" y="15591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934443" y="251808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761319" y="251808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588195" y="251808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8858310" y="2409312"/>
              <a:ext cx="122397" cy="558965"/>
              <a:chOff x="8740385" y="3215087"/>
              <a:chExt cx="122397" cy="558965"/>
            </a:xfrm>
          </p:grpSpPr>
          <p:sp>
            <p:nvSpPr>
              <p:cNvPr id="56" name="Google Shape;56;p2"/>
              <p:cNvSpPr/>
              <p:nvPr/>
            </p:nvSpPr>
            <p:spPr>
              <a:xfrm>
                <a:off x="8741144" y="3215087"/>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740385" y="3433921"/>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740385" y="3652779"/>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444" name="Shape 444"/>
        <p:cNvGrpSpPr/>
        <p:nvPr/>
      </p:nvGrpSpPr>
      <p:grpSpPr>
        <a:xfrm>
          <a:off x="0" y="0"/>
          <a:ext cx="0" cy="0"/>
          <a:chOff x="0" y="0"/>
          <a:chExt cx="0" cy="0"/>
        </a:xfrm>
      </p:grpSpPr>
      <p:sp>
        <p:nvSpPr>
          <p:cNvPr id="445" name="Google Shape;445;p11"/>
          <p:cNvSpPr txBox="1"/>
          <p:nvPr>
            <p:ph hasCustomPrompt="1" type="title"/>
          </p:nvPr>
        </p:nvSpPr>
        <p:spPr>
          <a:xfrm>
            <a:off x="1419425" y="1390475"/>
            <a:ext cx="6305100" cy="1467600"/>
          </a:xfrm>
          <a:prstGeom prst="rect">
            <a:avLst/>
          </a:prstGeom>
        </p:spPr>
        <p:txBody>
          <a:bodyPr anchorCtr="0" anchor="t" bIns="91425" lIns="0" spcFirstLastPara="1" rIns="0" wrap="square" tIns="91425">
            <a:noAutofit/>
          </a:bodyPr>
          <a:lstStyle>
            <a:lvl1pPr lvl="0" rtl="0" algn="ctr">
              <a:spcBef>
                <a:spcPts val="0"/>
              </a:spcBef>
              <a:spcAft>
                <a:spcPts val="0"/>
              </a:spcAft>
              <a:buClr>
                <a:schemeClr val="accent5"/>
              </a:buClr>
              <a:buSzPts val="9600"/>
              <a:buNone/>
              <a:defRPr b="0" sz="9500">
                <a:solidFill>
                  <a:schemeClr val="accent5"/>
                </a:solidFill>
              </a:defRPr>
            </a:lvl1pPr>
            <a:lvl2pPr lvl="1" rtl="0" algn="ctr">
              <a:spcBef>
                <a:spcPts val="0"/>
              </a:spcBef>
              <a:spcAft>
                <a:spcPts val="0"/>
              </a:spcAft>
              <a:buClr>
                <a:schemeClr val="accent5"/>
              </a:buClr>
              <a:buSzPts val="9600"/>
              <a:buNone/>
              <a:defRPr sz="9600">
                <a:solidFill>
                  <a:schemeClr val="accent5"/>
                </a:solidFill>
              </a:defRPr>
            </a:lvl2pPr>
            <a:lvl3pPr lvl="2" rtl="0" algn="ctr">
              <a:spcBef>
                <a:spcPts val="0"/>
              </a:spcBef>
              <a:spcAft>
                <a:spcPts val="0"/>
              </a:spcAft>
              <a:buClr>
                <a:schemeClr val="accent5"/>
              </a:buClr>
              <a:buSzPts val="9600"/>
              <a:buNone/>
              <a:defRPr sz="9600">
                <a:solidFill>
                  <a:schemeClr val="accent5"/>
                </a:solidFill>
              </a:defRPr>
            </a:lvl3pPr>
            <a:lvl4pPr lvl="3" rtl="0" algn="ctr">
              <a:spcBef>
                <a:spcPts val="0"/>
              </a:spcBef>
              <a:spcAft>
                <a:spcPts val="0"/>
              </a:spcAft>
              <a:buClr>
                <a:schemeClr val="accent5"/>
              </a:buClr>
              <a:buSzPts val="9600"/>
              <a:buNone/>
              <a:defRPr sz="9600">
                <a:solidFill>
                  <a:schemeClr val="accent5"/>
                </a:solidFill>
              </a:defRPr>
            </a:lvl4pPr>
            <a:lvl5pPr lvl="4" rtl="0" algn="ctr">
              <a:spcBef>
                <a:spcPts val="0"/>
              </a:spcBef>
              <a:spcAft>
                <a:spcPts val="0"/>
              </a:spcAft>
              <a:buClr>
                <a:schemeClr val="accent5"/>
              </a:buClr>
              <a:buSzPts val="9600"/>
              <a:buNone/>
              <a:defRPr sz="9600">
                <a:solidFill>
                  <a:schemeClr val="accent5"/>
                </a:solidFill>
              </a:defRPr>
            </a:lvl5pPr>
            <a:lvl6pPr lvl="5" rtl="0" algn="ctr">
              <a:spcBef>
                <a:spcPts val="0"/>
              </a:spcBef>
              <a:spcAft>
                <a:spcPts val="0"/>
              </a:spcAft>
              <a:buClr>
                <a:schemeClr val="accent5"/>
              </a:buClr>
              <a:buSzPts val="9600"/>
              <a:buNone/>
              <a:defRPr sz="9600">
                <a:solidFill>
                  <a:schemeClr val="accent5"/>
                </a:solidFill>
              </a:defRPr>
            </a:lvl6pPr>
            <a:lvl7pPr lvl="6" rtl="0" algn="ctr">
              <a:spcBef>
                <a:spcPts val="0"/>
              </a:spcBef>
              <a:spcAft>
                <a:spcPts val="0"/>
              </a:spcAft>
              <a:buClr>
                <a:schemeClr val="accent5"/>
              </a:buClr>
              <a:buSzPts val="9600"/>
              <a:buNone/>
              <a:defRPr sz="9600">
                <a:solidFill>
                  <a:schemeClr val="accent5"/>
                </a:solidFill>
              </a:defRPr>
            </a:lvl7pPr>
            <a:lvl8pPr lvl="7" rtl="0" algn="ctr">
              <a:spcBef>
                <a:spcPts val="0"/>
              </a:spcBef>
              <a:spcAft>
                <a:spcPts val="0"/>
              </a:spcAft>
              <a:buClr>
                <a:schemeClr val="accent5"/>
              </a:buClr>
              <a:buSzPts val="9600"/>
              <a:buNone/>
              <a:defRPr sz="9600">
                <a:solidFill>
                  <a:schemeClr val="accent5"/>
                </a:solidFill>
              </a:defRPr>
            </a:lvl8pPr>
            <a:lvl9pPr lvl="8" rtl="0" algn="ctr">
              <a:spcBef>
                <a:spcPts val="0"/>
              </a:spcBef>
              <a:spcAft>
                <a:spcPts val="0"/>
              </a:spcAft>
              <a:buClr>
                <a:schemeClr val="accent5"/>
              </a:buClr>
              <a:buSzPts val="9600"/>
              <a:buNone/>
              <a:defRPr sz="9600">
                <a:solidFill>
                  <a:schemeClr val="accent5"/>
                </a:solidFill>
              </a:defRPr>
            </a:lvl9pPr>
          </a:lstStyle>
          <a:p>
            <a:r>
              <a:t>xx%</a:t>
            </a:r>
          </a:p>
        </p:txBody>
      </p:sp>
      <p:sp>
        <p:nvSpPr>
          <p:cNvPr id="446" name="Google Shape;446;p11"/>
          <p:cNvSpPr txBox="1"/>
          <p:nvPr>
            <p:ph idx="1" type="subTitle"/>
          </p:nvPr>
        </p:nvSpPr>
        <p:spPr>
          <a:xfrm>
            <a:off x="1419425" y="2858000"/>
            <a:ext cx="6305100" cy="461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600"/>
              <a:buFont typeface="Montserrat"/>
              <a:buNone/>
              <a:defRPr sz="18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5"/>
              </a:buClr>
              <a:buSzPts val="1600"/>
              <a:buNone/>
              <a:defRPr sz="1600">
                <a:solidFill>
                  <a:schemeClr val="accent5"/>
                </a:solidFill>
              </a:defRPr>
            </a:lvl2pPr>
            <a:lvl3pPr lvl="2" rtl="0" algn="ctr">
              <a:lnSpc>
                <a:spcPct val="100000"/>
              </a:lnSpc>
              <a:spcBef>
                <a:spcPts val="0"/>
              </a:spcBef>
              <a:spcAft>
                <a:spcPts val="0"/>
              </a:spcAft>
              <a:buClr>
                <a:schemeClr val="accent5"/>
              </a:buClr>
              <a:buSzPts val="1600"/>
              <a:buNone/>
              <a:defRPr sz="1600">
                <a:solidFill>
                  <a:schemeClr val="accent5"/>
                </a:solidFill>
              </a:defRPr>
            </a:lvl3pPr>
            <a:lvl4pPr lvl="3" rtl="0" algn="ctr">
              <a:lnSpc>
                <a:spcPct val="100000"/>
              </a:lnSpc>
              <a:spcBef>
                <a:spcPts val="0"/>
              </a:spcBef>
              <a:spcAft>
                <a:spcPts val="0"/>
              </a:spcAft>
              <a:buClr>
                <a:schemeClr val="accent5"/>
              </a:buClr>
              <a:buSzPts val="1600"/>
              <a:buNone/>
              <a:defRPr sz="1600">
                <a:solidFill>
                  <a:schemeClr val="accent5"/>
                </a:solidFill>
              </a:defRPr>
            </a:lvl4pPr>
            <a:lvl5pPr lvl="4" rtl="0" algn="ctr">
              <a:lnSpc>
                <a:spcPct val="100000"/>
              </a:lnSpc>
              <a:spcBef>
                <a:spcPts val="0"/>
              </a:spcBef>
              <a:spcAft>
                <a:spcPts val="0"/>
              </a:spcAft>
              <a:buClr>
                <a:schemeClr val="accent5"/>
              </a:buClr>
              <a:buSzPts val="1600"/>
              <a:buNone/>
              <a:defRPr sz="1600">
                <a:solidFill>
                  <a:schemeClr val="accent5"/>
                </a:solidFill>
              </a:defRPr>
            </a:lvl5pPr>
            <a:lvl6pPr lvl="5" rtl="0" algn="ctr">
              <a:lnSpc>
                <a:spcPct val="100000"/>
              </a:lnSpc>
              <a:spcBef>
                <a:spcPts val="0"/>
              </a:spcBef>
              <a:spcAft>
                <a:spcPts val="0"/>
              </a:spcAft>
              <a:buClr>
                <a:schemeClr val="accent5"/>
              </a:buClr>
              <a:buSzPts val="1600"/>
              <a:buNone/>
              <a:defRPr sz="1600">
                <a:solidFill>
                  <a:schemeClr val="accent5"/>
                </a:solidFill>
              </a:defRPr>
            </a:lvl6pPr>
            <a:lvl7pPr lvl="6" rtl="0" algn="ctr">
              <a:lnSpc>
                <a:spcPct val="100000"/>
              </a:lnSpc>
              <a:spcBef>
                <a:spcPts val="0"/>
              </a:spcBef>
              <a:spcAft>
                <a:spcPts val="0"/>
              </a:spcAft>
              <a:buClr>
                <a:schemeClr val="accent5"/>
              </a:buClr>
              <a:buSzPts val="1600"/>
              <a:buNone/>
              <a:defRPr sz="1600">
                <a:solidFill>
                  <a:schemeClr val="accent5"/>
                </a:solidFill>
              </a:defRPr>
            </a:lvl7pPr>
            <a:lvl8pPr lvl="7" rtl="0" algn="ctr">
              <a:lnSpc>
                <a:spcPct val="100000"/>
              </a:lnSpc>
              <a:spcBef>
                <a:spcPts val="0"/>
              </a:spcBef>
              <a:spcAft>
                <a:spcPts val="0"/>
              </a:spcAft>
              <a:buClr>
                <a:schemeClr val="accent5"/>
              </a:buClr>
              <a:buSzPts val="1600"/>
              <a:buNone/>
              <a:defRPr sz="1600">
                <a:solidFill>
                  <a:schemeClr val="accent5"/>
                </a:solidFill>
              </a:defRPr>
            </a:lvl8pPr>
            <a:lvl9pPr lvl="8" rtl="0" algn="ctr">
              <a:lnSpc>
                <a:spcPct val="100000"/>
              </a:lnSpc>
              <a:spcBef>
                <a:spcPts val="0"/>
              </a:spcBef>
              <a:spcAft>
                <a:spcPts val="0"/>
              </a:spcAft>
              <a:buClr>
                <a:schemeClr val="accent5"/>
              </a:buClr>
              <a:buSzPts val="1600"/>
              <a:buNone/>
              <a:defRPr sz="1600">
                <a:solidFill>
                  <a:schemeClr val="accent5"/>
                </a:solidFill>
              </a:defRPr>
            </a:lvl9pPr>
          </a:lstStyle>
          <a:p/>
        </p:txBody>
      </p:sp>
      <p:grpSp>
        <p:nvGrpSpPr>
          <p:cNvPr id="447" name="Google Shape;447;p11"/>
          <p:cNvGrpSpPr/>
          <p:nvPr/>
        </p:nvGrpSpPr>
        <p:grpSpPr>
          <a:xfrm>
            <a:off x="-754885" y="-712938"/>
            <a:ext cx="10678936" cy="7105133"/>
            <a:chOff x="-754885" y="-712938"/>
            <a:chExt cx="10678936" cy="7105133"/>
          </a:xfrm>
        </p:grpSpPr>
        <p:sp>
          <p:nvSpPr>
            <p:cNvPr id="448" name="Google Shape;448;p11"/>
            <p:cNvSpPr/>
            <p:nvPr/>
          </p:nvSpPr>
          <p:spPr>
            <a:xfrm rot="5400000">
              <a:off x="8424672" y="362989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8657111" y="21613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8657111" y="23366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8657111" y="25129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a:off x="8657111" y="26882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a:off x="8657111" y="28635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8657111" y="30388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8188558" y="313634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8365149" y="331230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457" name="Google Shape;457;p11"/>
            <p:cNvSpPr/>
            <p:nvPr/>
          </p:nvSpPr>
          <p:spPr>
            <a:xfrm>
              <a:off x="8619028" y="35118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8764743" y="35118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8910486" y="35118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8926643" y="447078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8753519" y="447078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8580395" y="447078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8226125" y="4704218"/>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5400000">
              <a:off x="39897" y="-4732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114720" y="15632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254311" y="15632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393928" y="156328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114400" y="-348687"/>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754885" y="106206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a:off x="-754885" y="120124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754885" y="134041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843618" y="74257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a:off x="957000" y="85593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662405" y="102153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753003" y="111121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1856350"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1637500"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1419425"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8265561" y="1431470"/>
              <a:ext cx="135500" cy="135500"/>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8333307" y="1498769"/>
              <a:ext cx="20" cy="498004"/>
            </a:xfrm>
            <a:custGeom>
              <a:rect b="b" l="l" r="r" t="t"/>
              <a:pathLst>
                <a:path extrusionOk="0" fill="none" h="25139" w="1">
                  <a:moveTo>
                    <a:pt x="0" y="1"/>
                  </a:moveTo>
                  <a:lnTo>
                    <a:pt x="0" y="25138"/>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a:off x="8808197" y="1883037"/>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8807817" y="2103463"/>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8807817" y="2323914"/>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8423819" y="1739593"/>
              <a:ext cx="233045" cy="233045"/>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8540341" y="1854420"/>
              <a:ext cx="20" cy="222209"/>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a:off x="8666375" y="-82162"/>
              <a:ext cx="363702" cy="113374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7711988" y="-712938"/>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a:off x="7858484" y="6755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a:off x="1070411" y="46034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a:off x="1304914" y="4837993"/>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a:off x="8628240" y="129228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a:off x="8628240" y="143145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a:off x="8628240" y="157063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a:off x="468491" y="3981207"/>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a:off x="261221" y="449799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a:off x="889072" y="3890019"/>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a:off x="888439" y="3976553"/>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a:off x="889072" y="4063151"/>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a:off x="889072" y="4149063"/>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a:off x="889072" y="4235640"/>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a:off x="889072" y="4322216"/>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a:off x="-194400" y="3560437"/>
              <a:ext cx="396114" cy="395536"/>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a:off x="461390" y="2806493"/>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236844" y="2671362"/>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236085" y="2890196"/>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a:off x="236085" y="3109054"/>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a:off x="687018" y="35604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800400" y="36737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113933" y="4063833"/>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a:off x="114726" y="432221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a:off x="7423172" y="6725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a:off x="7422539" y="7590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a:off x="7423172" y="8456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a:off x="7423172" y="9316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a:off x="7423172" y="10181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a:off x="7423172" y="11047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a:off x="7521844" y="116653"/>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a:off x="7521844" y="291009"/>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a:off x="7521844" y="46629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a:off x="7521844" y="64064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a:off x="7521844" y="815001"/>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a:off x="7738363" y="48885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a:off x="7519513" y="48885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a:off x="7301438" y="48885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525" name="Shape 5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26" name="Shape 526"/>
        <p:cNvGrpSpPr/>
        <p:nvPr/>
      </p:nvGrpSpPr>
      <p:grpSpPr>
        <a:xfrm>
          <a:off x="0" y="0"/>
          <a:ext cx="0" cy="0"/>
          <a:chOff x="0" y="0"/>
          <a:chExt cx="0" cy="0"/>
        </a:xfrm>
      </p:grpSpPr>
      <p:grpSp>
        <p:nvGrpSpPr>
          <p:cNvPr id="527" name="Google Shape;527;p13"/>
          <p:cNvGrpSpPr/>
          <p:nvPr/>
        </p:nvGrpSpPr>
        <p:grpSpPr>
          <a:xfrm>
            <a:off x="-39257" y="3450375"/>
            <a:ext cx="1962628" cy="2744655"/>
            <a:chOff x="-39257" y="3450375"/>
            <a:chExt cx="1962628" cy="2744655"/>
          </a:xfrm>
        </p:grpSpPr>
        <p:sp>
          <p:nvSpPr>
            <p:cNvPr id="528" name="Google Shape;528;p13"/>
            <p:cNvSpPr/>
            <p:nvPr/>
          </p:nvSpPr>
          <p:spPr>
            <a:xfrm>
              <a:off x="274619" y="3450375"/>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
            <p:cNvSpPr/>
            <p:nvPr/>
          </p:nvSpPr>
          <p:spPr>
            <a:xfrm>
              <a:off x="273860" y="3669208"/>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a:off x="273860" y="3888067"/>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827832" y="48654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967423" y="48654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a:off x="1107040" y="486548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a:off x="114407" y="365971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3"/>
            <p:cNvSpPr/>
            <p:nvPr/>
          </p:nvSpPr>
          <p:spPr>
            <a:xfrm>
              <a:off x="114407" y="383407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114407" y="400935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114407" y="418370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a:off x="114407" y="435806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1371811" y="476451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a:off x="1606314" y="499901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347900" y="4865465"/>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a:off x="-39257" y="4955686"/>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3"/>
            <p:cNvSpPr/>
            <p:nvPr/>
          </p:nvSpPr>
          <p:spPr>
            <a:xfrm>
              <a:off x="92483" y="451354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269074" y="468950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grpSp>
      <p:grpSp>
        <p:nvGrpSpPr>
          <p:cNvPr id="545" name="Google Shape;545;p13"/>
          <p:cNvGrpSpPr/>
          <p:nvPr/>
        </p:nvGrpSpPr>
        <p:grpSpPr>
          <a:xfrm>
            <a:off x="7446063" y="-142644"/>
            <a:ext cx="2269796" cy="2516259"/>
            <a:chOff x="7446063" y="-142644"/>
            <a:chExt cx="2269796" cy="2516259"/>
          </a:xfrm>
        </p:grpSpPr>
        <p:sp>
          <p:nvSpPr>
            <p:cNvPr id="546" name="Google Shape;546;p13"/>
            <p:cNvSpPr/>
            <p:nvPr/>
          </p:nvSpPr>
          <p:spPr>
            <a:xfrm>
              <a:off x="8994222" y="14243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8993589" y="15108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8994222" y="15974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8994222" y="16834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3"/>
            <p:cNvSpPr/>
            <p:nvPr/>
          </p:nvSpPr>
          <p:spPr>
            <a:xfrm>
              <a:off x="8994222" y="17699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a:off x="8994222" y="18565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rot="5400000">
              <a:off x="8336322" y="-3205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3"/>
            <p:cNvSpPr/>
            <p:nvPr/>
          </p:nvSpPr>
          <p:spPr>
            <a:xfrm>
              <a:off x="8235775" y="86430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3"/>
            <p:cNvSpPr/>
            <p:nvPr/>
          </p:nvSpPr>
          <p:spPr>
            <a:xfrm>
              <a:off x="8862686" y="1597491"/>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3"/>
            <p:cNvSpPr/>
            <p:nvPr/>
          </p:nvSpPr>
          <p:spPr>
            <a:xfrm>
              <a:off x="8862686" y="1772793"/>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3"/>
            <p:cNvSpPr/>
            <p:nvPr/>
          </p:nvSpPr>
          <p:spPr>
            <a:xfrm>
              <a:off x="8862686" y="194902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3"/>
            <p:cNvSpPr/>
            <p:nvPr/>
          </p:nvSpPr>
          <p:spPr>
            <a:xfrm>
              <a:off x="8862686" y="212433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a:off x="8862686" y="2299633"/>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a:off x="7882988"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a:off x="7664138"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a:off x="7446063"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a:off x="8681443" y="1201243"/>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a:off x="8772041" y="1290932"/>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a:off x="8681445" y="-142644"/>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a:off x="8821036" y="-142644"/>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a:off x="8960653" y="-142644"/>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13"/>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68" name="Shape 568"/>
        <p:cNvGrpSpPr/>
        <p:nvPr/>
      </p:nvGrpSpPr>
      <p:grpSpPr>
        <a:xfrm>
          <a:off x="0" y="0"/>
          <a:ext cx="0" cy="0"/>
          <a:chOff x="0" y="0"/>
          <a:chExt cx="0" cy="0"/>
        </a:xfrm>
      </p:grpSpPr>
      <p:grpSp>
        <p:nvGrpSpPr>
          <p:cNvPr id="569" name="Google Shape;569;p14"/>
          <p:cNvGrpSpPr/>
          <p:nvPr/>
        </p:nvGrpSpPr>
        <p:grpSpPr>
          <a:xfrm>
            <a:off x="-831360" y="-855188"/>
            <a:ext cx="10621182" cy="7533758"/>
            <a:chOff x="-831360" y="-855188"/>
            <a:chExt cx="10621182" cy="7533758"/>
          </a:xfrm>
        </p:grpSpPr>
        <p:sp>
          <p:nvSpPr>
            <p:cNvPr id="570" name="Google Shape;570;p14"/>
            <p:cNvSpPr/>
            <p:nvPr/>
          </p:nvSpPr>
          <p:spPr>
            <a:xfrm>
              <a:off x="8907969" y="1278062"/>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8907210" y="1496896"/>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8907210" y="1715754"/>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7779276" y="-855188"/>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7925771" y="53329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8802830" y="7974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8916213" y="9107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7557036" y="345153"/>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7557036" y="520456"/>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7557036" y="69669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7557036" y="87199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7557036" y="1047296"/>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7557036" y="1222599"/>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8679550" y="-454675"/>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7356418" y="1119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7447016" y="2016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8727647" y="10690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8727014" y="11556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8727647" y="12422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8727647" y="13281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8727647" y="14147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8727647" y="15012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1047861" y="44207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1282364" y="4655293"/>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415095" y="394349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591686" y="411945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596" name="Google Shape;596;p14"/>
            <p:cNvSpPr/>
            <p:nvPr/>
          </p:nvSpPr>
          <p:spPr>
            <a:xfrm>
              <a:off x="267984" y="47843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121488" y="460858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274607" y="3355962"/>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273847" y="3574796"/>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273847" y="3793654"/>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114394" y="3648903"/>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114394" y="3823259"/>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114394" y="399854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114394" y="417289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114394" y="4347251"/>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663741" y="4338169"/>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309183" y="4420796"/>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rot="5400000">
              <a:off x="8382897" y="363824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8430763" y="40961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8256070" y="46084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8395661" y="46084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8535278" y="460840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8605483" y="368144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8782074" y="385740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615" name="Google Shape;615;p14"/>
            <p:cNvSpPr/>
            <p:nvPr/>
          </p:nvSpPr>
          <p:spPr>
            <a:xfrm>
              <a:off x="7651038" y="48885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7432188" y="48885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7214113" y="48885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a:off x="8957411" y="2632003"/>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a:off x="8957411" y="2807306"/>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8957411" y="298354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8957411" y="315884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8957411" y="3334146"/>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8957411" y="3509449"/>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8821397" y="243500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8820764" y="252154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8821397" y="260813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8821397" y="269405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8821397" y="278062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8821397" y="286720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rot="5400000">
              <a:off x="-26778" y="-4732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113245" y="172225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252836" y="172225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392453" y="172225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538200" y="-348687"/>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831360" y="125279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831360" y="139196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831360" y="153114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532030" y="1071593"/>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622628" y="1161282"/>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1789675"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1570825"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1352750"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113238" y="77903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4"/>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_1">
    <p:spTree>
      <p:nvGrpSpPr>
        <p:cNvPr id="645" name="Shape 645"/>
        <p:cNvGrpSpPr/>
        <p:nvPr/>
      </p:nvGrpSpPr>
      <p:grpSpPr>
        <a:xfrm>
          <a:off x="0" y="0"/>
          <a:ext cx="0" cy="0"/>
          <a:chOff x="0" y="0"/>
          <a:chExt cx="0" cy="0"/>
        </a:xfrm>
      </p:grpSpPr>
      <p:grpSp>
        <p:nvGrpSpPr>
          <p:cNvPr id="646" name="Google Shape;646;p15"/>
          <p:cNvGrpSpPr/>
          <p:nvPr/>
        </p:nvGrpSpPr>
        <p:grpSpPr>
          <a:xfrm>
            <a:off x="-205350" y="3464007"/>
            <a:ext cx="1852450" cy="2168451"/>
            <a:chOff x="-205350" y="3464007"/>
            <a:chExt cx="1852450" cy="2168451"/>
          </a:xfrm>
        </p:grpSpPr>
        <p:sp>
          <p:nvSpPr>
            <p:cNvPr id="647" name="Google Shape;647;p15"/>
            <p:cNvSpPr/>
            <p:nvPr/>
          </p:nvSpPr>
          <p:spPr>
            <a:xfrm>
              <a:off x="202491" y="4336894"/>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5"/>
            <p:cNvSpPr/>
            <p:nvPr/>
          </p:nvSpPr>
          <p:spPr>
            <a:xfrm>
              <a:off x="185272" y="346400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5"/>
            <p:cNvSpPr/>
            <p:nvPr/>
          </p:nvSpPr>
          <p:spPr>
            <a:xfrm>
              <a:off x="184639" y="355054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5"/>
            <p:cNvSpPr/>
            <p:nvPr/>
          </p:nvSpPr>
          <p:spPr>
            <a:xfrm>
              <a:off x="185272" y="363713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5"/>
            <p:cNvSpPr/>
            <p:nvPr/>
          </p:nvSpPr>
          <p:spPr>
            <a:xfrm>
              <a:off x="185272" y="372305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5"/>
            <p:cNvSpPr/>
            <p:nvPr/>
          </p:nvSpPr>
          <p:spPr>
            <a:xfrm>
              <a:off x="185272" y="380962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5"/>
            <p:cNvSpPr/>
            <p:nvPr/>
          </p:nvSpPr>
          <p:spPr>
            <a:xfrm>
              <a:off x="185272" y="389620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5"/>
            <p:cNvSpPr/>
            <p:nvPr/>
          </p:nvSpPr>
          <p:spPr>
            <a:xfrm>
              <a:off x="-152067" y="4419521"/>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5"/>
            <p:cNvSpPr/>
            <p:nvPr/>
          </p:nvSpPr>
          <p:spPr>
            <a:xfrm>
              <a:off x="114407" y="46047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5"/>
            <p:cNvSpPr/>
            <p:nvPr/>
          </p:nvSpPr>
          <p:spPr>
            <a:xfrm>
              <a:off x="253998" y="46047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5"/>
            <p:cNvSpPr/>
            <p:nvPr/>
          </p:nvSpPr>
          <p:spPr>
            <a:xfrm>
              <a:off x="393615" y="460478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5"/>
            <p:cNvSpPr/>
            <p:nvPr/>
          </p:nvSpPr>
          <p:spPr>
            <a:xfrm>
              <a:off x="604665" y="4738868"/>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5"/>
            <p:cNvSpPr/>
            <p:nvPr/>
          </p:nvSpPr>
          <p:spPr>
            <a:xfrm>
              <a:off x="1527000"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5"/>
            <p:cNvSpPr/>
            <p:nvPr/>
          </p:nvSpPr>
          <p:spPr>
            <a:xfrm>
              <a:off x="1308150"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5"/>
            <p:cNvSpPr/>
            <p:nvPr/>
          </p:nvSpPr>
          <p:spPr>
            <a:xfrm>
              <a:off x="1090075"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5"/>
            <p:cNvSpPr/>
            <p:nvPr/>
          </p:nvSpPr>
          <p:spPr>
            <a:xfrm>
              <a:off x="-205350" y="39008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15"/>
          <p:cNvGrpSpPr/>
          <p:nvPr/>
        </p:nvGrpSpPr>
        <p:grpSpPr>
          <a:xfrm>
            <a:off x="7930750" y="-431400"/>
            <a:ext cx="1766565" cy="3316956"/>
            <a:chOff x="7930750" y="-431400"/>
            <a:chExt cx="1766565" cy="3316956"/>
          </a:xfrm>
        </p:grpSpPr>
        <p:sp>
          <p:nvSpPr>
            <p:cNvPr id="664" name="Google Shape;664;p15"/>
            <p:cNvSpPr/>
            <p:nvPr/>
          </p:nvSpPr>
          <p:spPr>
            <a:xfrm>
              <a:off x="8957592" y="193412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5"/>
            <p:cNvSpPr/>
            <p:nvPr/>
          </p:nvSpPr>
          <p:spPr>
            <a:xfrm>
              <a:off x="8957592" y="210943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5"/>
            <p:cNvSpPr/>
            <p:nvPr/>
          </p:nvSpPr>
          <p:spPr>
            <a:xfrm>
              <a:off x="8957592" y="228566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5"/>
            <p:cNvSpPr/>
            <p:nvPr/>
          </p:nvSpPr>
          <p:spPr>
            <a:xfrm>
              <a:off x="8957592" y="246096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5"/>
            <p:cNvSpPr/>
            <p:nvPr/>
          </p:nvSpPr>
          <p:spPr>
            <a:xfrm>
              <a:off x="8957592" y="263627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5"/>
            <p:cNvSpPr/>
            <p:nvPr/>
          </p:nvSpPr>
          <p:spPr>
            <a:xfrm>
              <a:off x="8957592" y="281157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5"/>
            <p:cNvSpPr/>
            <p:nvPr/>
          </p:nvSpPr>
          <p:spPr>
            <a:xfrm>
              <a:off x="8478036" y="-34593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5"/>
            <p:cNvSpPr/>
            <p:nvPr/>
          </p:nvSpPr>
          <p:spPr>
            <a:xfrm>
              <a:off x="8712539" y="-111432"/>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5"/>
            <p:cNvSpPr/>
            <p:nvPr/>
          </p:nvSpPr>
          <p:spPr>
            <a:xfrm>
              <a:off x="7930750" y="-431400"/>
              <a:ext cx="81656" cy="961552"/>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5"/>
            <p:cNvSpPr/>
            <p:nvPr/>
          </p:nvSpPr>
          <p:spPr>
            <a:xfrm>
              <a:off x="8094922" y="-431400"/>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5"/>
            <p:cNvSpPr/>
            <p:nvPr/>
          </p:nvSpPr>
          <p:spPr>
            <a:xfrm>
              <a:off x="8259063" y="-431400"/>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5"/>
            <p:cNvSpPr/>
            <p:nvPr/>
          </p:nvSpPr>
          <p:spPr>
            <a:xfrm>
              <a:off x="8804706" y="1577715"/>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5"/>
            <p:cNvSpPr/>
            <p:nvPr/>
          </p:nvSpPr>
          <p:spPr>
            <a:xfrm>
              <a:off x="8417549" y="1667936"/>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5"/>
            <p:cNvSpPr/>
            <p:nvPr/>
          </p:nvSpPr>
          <p:spPr>
            <a:xfrm>
              <a:off x="8512976" y="122579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5"/>
            <p:cNvSpPr/>
            <p:nvPr/>
          </p:nvSpPr>
          <p:spPr>
            <a:xfrm>
              <a:off x="8689567" y="140175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679" name="Google Shape;679;p15"/>
            <p:cNvSpPr/>
            <p:nvPr/>
          </p:nvSpPr>
          <p:spPr>
            <a:xfrm>
              <a:off x="8249748" y="722694"/>
              <a:ext cx="121637" cy="122248"/>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8248988" y="944721"/>
              <a:ext cx="122397" cy="122274"/>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8248988" y="1166774"/>
              <a:ext cx="122397" cy="12303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15"/>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83" name="Shape 683"/>
        <p:cNvGrpSpPr/>
        <p:nvPr/>
      </p:nvGrpSpPr>
      <p:grpSpPr>
        <a:xfrm>
          <a:off x="0" y="0"/>
          <a:ext cx="0" cy="0"/>
          <a:chOff x="0" y="0"/>
          <a:chExt cx="0" cy="0"/>
        </a:xfrm>
      </p:grpSpPr>
      <p:grpSp>
        <p:nvGrpSpPr>
          <p:cNvPr id="684" name="Google Shape;684;p16"/>
          <p:cNvGrpSpPr/>
          <p:nvPr/>
        </p:nvGrpSpPr>
        <p:grpSpPr>
          <a:xfrm>
            <a:off x="7142438" y="-431400"/>
            <a:ext cx="2711289" cy="2584605"/>
            <a:chOff x="7142438" y="-431400"/>
            <a:chExt cx="2711289" cy="2584605"/>
          </a:xfrm>
        </p:grpSpPr>
        <p:sp>
          <p:nvSpPr>
            <p:cNvPr id="685" name="Google Shape;685;p16"/>
            <p:cNvSpPr/>
            <p:nvPr/>
          </p:nvSpPr>
          <p:spPr>
            <a:xfrm>
              <a:off x="8464740" y="-360832"/>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6"/>
            <p:cNvSpPr/>
            <p:nvPr/>
          </p:nvSpPr>
          <p:spPr>
            <a:xfrm>
              <a:off x="7877123" y="-431400"/>
              <a:ext cx="81656" cy="961552"/>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6"/>
            <p:cNvSpPr/>
            <p:nvPr/>
          </p:nvSpPr>
          <p:spPr>
            <a:xfrm>
              <a:off x="8041294" y="-431400"/>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
            <p:cNvSpPr/>
            <p:nvPr/>
          </p:nvSpPr>
          <p:spPr>
            <a:xfrm>
              <a:off x="8205436" y="-431400"/>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6"/>
            <p:cNvSpPr/>
            <p:nvPr/>
          </p:nvSpPr>
          <p:spPr>
            <a:xfrm>
              <a:off x="8908285" y="833369"/>
              <a:ext cx="121637" cy="122248"/>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6"/>
            <p:cNvSpPr/>
            <p:nvPr/>
          </p:nvSpPr>
          <p:spPr>
            <a:xfrm>
              <a:off x="8907526" y="1055396"/>
              <a:ext cx="122397" cy="122274"/>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
            <p:cNvSpPr/>
            <p:nvPr/>
          </p:nvSpPr>
          <p:spPr>
            <a:xfrm>
              <a:off x="8907526" y="1277449"/>
              <a:ext cx="122397" cy="12303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6"/>
            <p:cNvSpPr/>
            <p:nvPr/>
          </p:nvSpPr>
          <p:spPr>
            <a:xfrm>
              <a:off x="8696855" y="35821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6"/>
            <p:cNvSpPr/>
            <p:nvPr/>
          </p:nvSpPr>
          <p:spPr>
            <a:xfrm>
              <a:off x="8787453" y="44790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6"/>
            <p:cNvSpPr/>
            <p:nvPr/>
          </p:nvSpPr>
          <p:spPr>
            <a:xfrm>
              <a:off x="8434777" y="628871"/>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6"/>
            <p:cNvSpPr/>
            <p:nvPr/>
          </p:nvSpPr>
          <p:spPr>
            <a:xfrm>
              <a:off x="8557922" y="770578"/>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6"/>
            <p:cNvSpPr/>
            <p:nvPr/>
          </p:nvSpPr>
          <p:spPr>
            <a:xfrm>
              <a:off x="8557915" y="154234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6"/>
            <p:cNvSpPr/>
            <p:nvPr/>
          </p:nvSpPr>
          <p:spPr>
            <a:xfrm>
              <a:off x="8557915" y="168151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6"/>
            <p:cNvSpPr/>
            <p:nvPr/>
          </p:nvSpPr>
          <p:spPr>
            <a:xfrm>
              <a:off x="8557915" y="182069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6"/>
            <p:cNvSpPr/>
            <p:nvPr/>
          </p:nvSpPr>
          <p:spPr>
            <a:xfrm>
              <a:off x="7806311" y="7226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6"/>
            <p:cNvSpPr/>
            <p:nvPr/>
          </p:nvSpPr>
          <p:spPr>
            <a:xfrm>
              <a:off x="8040816" y="957193"/>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16"/>
            <p:cNvGrpSpPr/>
            <p:nvPr/>
          </p:nvGrpSpPr>
          <p:grpSpPr>
            <a:xfrm>
              <a:off x="7142438" y="116650"/>
              <a:ext cx="557025" cy="120850"/>
              <a:chOff x="7446063" y="116650"/>
              <a:chExt cx="557025" cy="120850"/>
            </a:xfrm>
          </p:grpSpPr>
          <p:sp>
            <p:nvSpPr>
              <p:cNvPr id="702" name="Google Shape;702;p16"/>
              <p:cNvSpPr/>
              <p:nvPr/>
            </p:nvSpPr>
            <p:spPr>
              <a:xfrm>
                <a:off x="7882988"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6"/>
              <p:cNvSpPr/>
              <p:nvPr/>
            </p:nvSpPr>
            <p:spPr>
              <a:xfrm>
                <a:off x="7664138"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6"/>
              <p:cNvSpPr/>
              <p:nvPr/>
            </p:nvSpPr>
            <p:spPr>
              <a:xfrm>
                <a:off x="7446063"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5" name="Google Shape;705;p16"/>
          <p:cNvGrpSpPr/>
          <p:nvPr/>
        </p:nvGrpSpPr>
        <p:grpSpPr>
          <a:xfrm>
            <a:off x="-184675" y="3080512"/>
            <a:ext cx="1651824" cy="3359783"/>
            <a:chOff x="-184675" y="3080512"/>
            <a:chExt cx="1651824" cy="3359783"/>
          </a:xfrm>
        </p:grpSpPr>
        <p:sp>
          <p:nvSpPr>
            <p:cNvPr id="706" name="Google Shape;706;p16"/>
            <p:cNvSpPr/>
            <p:nvPr/>
          </p:nvSpPr>
          <p:spPr>
            <a:xfrm>
              <a:off x="264646" y="454609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a:off x="-184675" y="3205287"/>
              <a:ext cx="396114" cy="395536"/>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118151" y="437031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835543" y="3080512"/>
              <a:ext cx="69512" cy="70130"/>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6"/>
            <p:cNvSpPr/>
            <p:nvPr/>
          </p:nvSpPr>
          <p:spPr>
            <a:xfrm>
              <a:off x="834277" y="3246923"/>
              <a:ext cx="72002" cy="6901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6"/>
            <p:cNvSpPr/>
            <p:nvPr/>
          </p:nvSpPr>
          <p:spPr>
            <a:xfrm>
              <a:off x="835543" y="3413457"/>
              <a:ext cx="69512" cy="68894"/>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6"/>
            <p:cNvSpPr/>
            <p:nvPr/>
          </p:nvSpPr>
          <p:spPr>
            <a:xfrm>
              <a:off x="835543" y="3578674"/>
              <a:ext cx="69512" cy="70171"/>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
            <p:cNvSpPr/>
            <p:nvPr/>
          </p:nvSpPr>
          <p:spPr>
            <a:xfrm>
              <a:off x="835543" y="3745167"/>
              <a:ext cx="69512" cy="70130"/>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6"/>
            <p:cNvSpPr/>
            <p:nvPr/>
          </p:nvSpPr>
          <p:spPr>
            <a:xfrm>
              <a:off x="835543" y="3911661"/>
              <a:ext cx="69512" cy="68853"/>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p:nvPr/>
          </p:nvSpPr>
          <p:spPr>
            <a:xfrm>
              <a:off x="1008124" y="4109212"/>
              <a:ext cx="121637" cy="123137"/>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1007365" y="4332836"/>
              <a:ext cx="122397" cy="123163"/>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1007365" y="4556485"/>
              <a:ext cx="122397" cy="123932"/>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341951" y="3697317"/>
              <a:ext cx="257312" cy="16271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113577" y="3956491"/>
              <a:ext cx="317308" cy="31732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
            <p:cNvSpPr/>
            <p:nvPr/>
          </p:nvSpPr>
          <p:spPr>
            <a:xfrm>
              <a:off x="272298" y="4115138"/>
              <a:ext cx="633971" cy="19"/>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721" name="Google Shape;721;p16"/>
            <p:cNvSpPr/>
            <p:nvPr/>
          </p:nvSpPr>
          <p:spPr>
            <a:xfrm>
              <a:off x="-89688" y="3778662"/>
              <a:ext cx="560262"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a:off x="1220840" y="4676521"/>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a:off x="1343985" y="4818228"/>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16"/>
          <p:cNvSpPr txBox="1"/>
          <p:nvPr>
            <p:ph type="title"/>
          </p:nvPr>
        </p:nvSpPr>
        <p:spPr>
          <a:xfrm>
            <a:off x="1706257" y="2078015"/>
            <a:ext cx="2606100" cy="466200"/>
          </a:xfrm>
          <a:prstGeom prst="rect">
            <a:avLst/>
          </a:prstGeom>
        </p:spPr>
        <p:txBody>
          <a:bodyPr anchorCtr="0" anchor="ctr" bIns="91425" lIns="0" spcFirstLastPara="1" rIns="0" wrap="square" tIns="91425">
            <a:noAutofit/>
          </a:bodyPr>
          <a:lstStyle>
            <a:lvl1pPr lvl="0" rtl="0" algn="ctr">
              <a:spcBef>
                <a:spcPts val="0"/>
              </a:spcBef>
              <a:spcAft>
                <a:spcPts val="0"/>
              </a:spcAft>
              <a:buSzPts val="2400"/>
              <a:buNone/>
              <a:defRPr b="0"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5" name="Google Shape;725;p16"/>
          <p:cNvSpPr txBox="1"/>
          <p:nvPr>
            <p:ph idx="1" type="subTitle"/>
          </p:nvPr>
        </p:nvSpPr>
        <p:spPr>
          <a:xfrm>
            <a:off x="1706257" y="2395084"/>
            <a:ext cx="2606100" cy="646500"/>
          </a:xfrm>
          <a:prstGeom prst="rect">
            <a:avLst/>
          </a:prstGeom>
          <a:noFill/>
          <a:ln>
            <a:noFill/>
          </a:ln>
        </p:spPr>
        <p:txBody>
          <a:bodyPr anchorCtr="0" anchor="t" bIns="91425" lIns="0" spcFirstLastPara="1" rIns="0"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726" name="Google Shape;726;p16"/>
          <p:cNvSpPr txBox="1"/>
          <p:nvPr>
            <p:ph idx="2" type="title"/>
          </p:nvPr>
        </p:nvSpPr>
        <p:spPr>
          <a:xfrm>
            <a:off x="4831650" y="2078015"/>
            <a:ext cx="2606100" cy="466200"/>
          </a:xfrm>
          <a:prstGeom prst="rect">
            <a:avLst/>
          </a:prstGeom>
        </p:spPr>
        <p:txBody>
          <a:bodyPr anchorCtr="0" anchor="ctr" bIns="91425" lIns="0" spcFirstLastPara="1" rIns="0" wrap="square" tIns="91425">
            <a:noAutofit/>
          </a:bodyPr>
          <a:lstStyle>
            <a:lvl1pPr lvl="0" rtl="0" algn="ctr">
              <a:spcBef>
                <a:spcPts val="0"/>
              </a:spcBef>
              <a:spcAft>
                <a:spcPts val="0"/>
              </a:spcAft>
              <a:buSzPts val="2400"/>
              <a:buNone/>
              <a:defRPr b="0"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7" name="Google Shape;727;p16"/>
          <p:cNvSpPr txBox="1"/>
          <p:nvPr>
            <p:ph idx="3" type="subTitle"/>
          </p:nvPr>
        </p:nvSpPr>
        <p:spPr>
          <a:xfrm>
            <a:off x="4831650" y="2395084"/>
            <a:ext cx="2606100" cy="646500"/>
          </a:xfrm>
          <a:prstGeom prst="rect">
            <a:avLst/>
          </a:prstGeom>
          <a:noFill/>
          <a:ln>
            <a:noFill/>
          </a:ln>
        </p:spPr>
        <p:txBody>
          <a:bodyPr anchorCtr="0" anchor="t" bIns="91425" lIns="0" spcFirstLastPara="1" rIns="0"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728" name="Google Shape;728;p16"/>
          <p:cNvSpPr txBox="1"/>
          <p:nvPr>
            <p:ph idx="4" type="title"/>
          </p:nvPr>
        </p:nvSpPr>
        <p:spPr>
          <a:xfrm>
            <a:off x="1706257" y="3783102"/>
            <a:ext cx="2606100" cy="466200"/>
          </a:xfrm>
          <a:prstGeom prst="rect">
            <a:avLst/>
          </a:prstGeom>
        </p:spPr>
        <p:txBody>
          <a:bodyPr anchorCtr="0" anchor="ctr" bIns="91425" lIns="0" spcFirstLastPara="1" rIns="0" wrap="square" tIns="91425">
            <a:noAutofit/>
          </a:bodyPr>
          <a:lstStyle>
            <a:lvl1pPr lvl="0" rtl="0" algn="ctr">
              <a:spcBef>
                <a:spcPts val="0"/>
              </a:spcBef>
              <a:spcAft>
                <a:spcPts val="0"/>
              </a:spcAft>
              <a:buSzPts val="2400"/>
              <a:buNone/>
              <a:defRPr b="0"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9" name="Google Shape;729;p16"/>
          <p:cNvSpPr txBox="1"/>
          <p:nvPr>
            <p:ph idx="5" type="subTitle"/>
          </p:nvPr>
        </p:nvSpPr>
        <p:spPr>
          <a:xfrm>
            <a:off x="1706257" y="4100171"/>
            <a:ext cx="2606100" cy="646500"/>
          </a:xfrm>
          <a:prstGeom prst="rect">
            <a:avLst/>
          </a:prstGeom>
          <a:noFill/>
          <a:ln>
            <a:noFill/>
          </a:ln>
        </p:spPr>
        <p:txBody>
          <a:bodyPr anchorCtr="0" anchor="t" bIns="91425" lIns="0" spcFirstLastPara="1" rIns="0"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730" name="Google Shape;730;p16"/>
          <p:cNvSpPr txBox="1"/>
          <p:nvPr>
            <p:ph idx="6" type="title"/>
          </p:nvPr>
        </p:nvSpPr>
        <p:spPr>
          <a:xfrm>
            <a:off x="4831650" y="3783102"/>
            <a:ext cx="2606100" cy="466200"/>
          </a:xfrm>
          <a:prstGeom prst="rect">
            <a:avLst/>
          </a:prstGeom>
        </p:spPr>
        <p:txBody>
          <a:bodyPr anchorCtr="0" anchor="ctr" bIns="91425" lIns="0" spcFirstLastPara="1" rIns="0" wrap="square" tIns="91425">
            <a:noAutofit/>
          </a:bodyPr>
          <a:lstStyle>
            <a:lvl1pPr lvl="0" rtl="0" algn="ctr">
              <a:spcBef>
                <a:spcPts val="0"/>
              </a:spcBef>
              <a:spcAft>
                <a:spcPts val="0"/>
              </a:spcAft>
              <a:buSzPts val="2400"/>
              <a:buNone/>
              <a:defRPr b="0"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1" name="Google Shape;731;p16"/>
          <p:cNvSpPr txBox="1"/>
          <p:nvPr>
            <p:ph idx="7" type="subTitle"/>
          </p:nvPr>
        </p:nvSpPr>
        <p:spPr>
          <a:xfrm>
            <a:off x="4831650" y="4100171"/>
            <a:ext cx="2606100" cy="646500"/>
          </a:xfrm>
          <a:prstGeom prst="rect">
            <a:avLst/>
          </a:prstGeom>
          <a:noFill/>
          <a:ln>
            <a:noFill/>
          </a:ln>
        </p:spPr>
        <p:txBody>
          <a:bodyPr anchorCtr="0" anchor="t" bIns="91425" lIns="0" spcFirstLastPara="1" rIns="0"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732" name="Google Shape;732;p16"/>
          <p:cNvSpPr txBox="1"/>
          <p:nvPr>
            <p:ph hasCustomPrompt="1" idx="8" type="title"/>
          </p:nvPr>
        </p:nvSpPr>
        <p:spPr>
          <a:xfrm>
            <a:off x="2826457" y="1534350"/>
            <a:ext cx="365700" cy="365700"/>
          </a:xfrm>
          <a:prstGeom prst="rect">
            <a:avLst/>
          </a:prstGeom>
          <a:noFill/>
          <a:ln>
            <a:noFill/>
          </a:ln>
        </p:spPr>
        <p:txBody>
          <a:bodyPr anchorCtr="0" anchor="ctr" bIns="91425" lIns="0" spcFirstLastPara="1" rIns="0" wrap="square" tIns="91425">
            <a:noAutofit/>
          </a:bodyPr>
          <a:lstStyle>
            <a:lvl1pPr lvl="0" rtl="0" algn="ctr">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733" name="Google Shape;733;p16"/>
          <p:cNvSpPr txBox="1"/>
          <p:nvPr>
            <p:ph hasCustomPrompt="1" idx="9" type="title"/>
          </p:nvPr>
        </p:nvSpPr>
        <p:spPr>
          <a:xfrm>
            <a:off x="5951850" y="3237981"/>
            <a:ext cx="365700" cy="365700"/>
          </a:xfrm>
          <a:prstGeom prst="rect">
            <a:avLst/>
          </a:prstGeom>
          <a:noFill/>
          <a:ln>
            <a:noFill/>
          </a:ln>
        </p:spPr>
        <p:txBody>
          <a:bodyPr anchorCtr="0" anchor="ctr" bIns="91425" lIns="0" spcFirstLastPara="1" rIns="0" wrap="square" tIns="91425">
            <a:noAutofit/>
          </a:bodyPr>
          <a:lstStyle>
            <a:lvl1pPr lvl="0" rtl="0" algn="ctr">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734" name="Google Shape;734;p16"/>
          <p:cNvSpPr txBox="1"/>
          <p:nvPr>
            <p:ph hasCustomPrompt="1" idx="13" type="title"/>
          </p:nvPr>
        </p:nvSpPr>
        <p:spPr>
          <a:xfrm>
            <a:off x="2824807" y="3236481"/>
            <a:ext cx="369000" cy="368700"/>
          </a:xfrm>
          <a:prstGeom prst="rect">
            <a:avLst/>
          </a:prstGeom>
          <a:noFill/>
          <a:ln>
            <a:noFill/>
          </a:ln>
        </p:spPr>
        <p:txBody>
          <a:bodyPr anchorCtr="0" anchor="ctr" bIns="91425" lIns="0" spcFirstLastPara="1" rIns="0" wrap="square" tIns="91425">
            <a:noAutofit/>
          </a:bodyPr>
          <a:lstStyle>
            <a:lvl1pPr lvl="0" rtl="0" algn="ctr">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735" name="Google Shape;735;p16"/>
          <p:cNvSpPr txBox="1"/>
          <p:nvPr>
            <p:ph hasCustomPrompt="1" idx="14" type="title"/>
          </p:nvPr>
        </p:nvSpPr>
        <p:spPr>
          <a:xfrm>
            <a:off x="5951850" y="1534350"/>
            <a:ext cx="365700" cy="365700"/>
          </a:xfrm>
          <a:prstGeom prst="rect">
            <a:avLst/>
          </a:prstGeom>
          <a:noFill/>
          <a:ln>
            <a:noFill/>
          </a:ln>
        </p:spPr>
        <p:txBody>
          <a:bodyPr anchorCtr="0" anchor="ctr" bIns="91425" lIns="0" spcFirstLastPara="1" rIns="0" wrap="square" tIns="91425">
            <a:noAutofit/>
          </a:bodyPr>
          <a:lstStyle>
            <a:lvl1pPr lvl="0" rtl="0" algn="ctr">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r>
              <a:t>xx%</a:t>
            </a:r>
          </a:p>
        </p:txBody>
      </p:sp>
      <p:sp>
        <p:nvSpPr>
          <p:cNvPr id="736" name="Google Shape;736;p16"/>
          <p:cNvSpPr txBox="1"/>
          <p:nvPr>
            <p:ph idx="15"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2"/>
        </a:solidFill>
      </p:bgPr>
    </p:bg>
    <p:spTree>
      <p:nvGrpSpPr>
        <p:cNvPr id="737" name="Shape 737"/>
        <p:cNvGrpSpPr/>
        <p:nvPr/>
      </p:nvGrpSpPr>
      <p:grpSpPr>
        <a:xfrm>
          <a:off x="0" y="0"/>
          <a:ext cx="0" cy="0"/>
          <a:chOff x="0" y="0"/>
          <a:chExt cx="0" cy="0"/>
        </a:xfrm>
      </p:grpSpPr>
      <p:sp>
        <p:nvSpPr>
          <p:cNvPr id="738" name="Google Shape;738;p17"/>
          <p:cNvSpPr txBox="1"/>
          <p:nvPr>
            <p:ph type="title"/>
          </p:nvPr>
        </p:nvSpPr>
        <p:spPr>
          <a:xfrm>
            <a:off x="2026925" y="3127688"/>
            <a:ext cx="5090100" cy="531900"/>
          </a:xfrm>
          <a:prstGeom prst="rect">
            <a:avLst/>
          </a:prstGeom>
        </p:spPr>
        <p:txBody>
          <a:bodyPr anchorCtr="0" anchor="t" bIns="91425" lIns="0" spcFirstLastPara="1" rIns="0" wrap="square" tIns="91425">
            <a:noAutofit/>
          </a:bodyPr>
          <a:lstStyle>
            <a:lvl1pPr lvl="0" rtl="0" algn="ctr">
              <a:spcBef>
                <a:spcPts val="0"/>
              </a:spcBef>
              <a:spcAft>
                <a:spcPts val="0"/>
              </a:spcAft>
              <a:buClr>
                <a:schemeClr val="accent5"/>
              </a:buClr>
              <a:buSzPts val="3000"/>
              <a:buNone/>
              <a:defRPr b="0" sz="2700">
                <a:solidFill>
                  <a:schemeClr val="accent5"/>
                </a:solidFill>
              </a:defRPr>
            </a:lvl1pPr>
            <a:lvl2pPr lvl="1" rtl="0" algn="ctr">
              <a:spcBef>
                <a:spcPts val="0"/>
              </a:spcBef>
              <a:spcAft>
                <a:spcPts val="0"/>
              </a:spcAft>
              <a:buClr>
                <a:schemeClr val="accent5"/>
              </a:buClr>
              <a:buSzPts val="3000"/>
              <a:buNone/>
              <a:defRPr sz="3000">
                <a:solidFill>
                  <a:schemeClr val="accent5"/>
                </a:solidFill>
              </a:defRPr>
            </a:lvl2pPr>
            <a:lvl3pPr lvl="2" rtl="0" algn="ctr">
              <a:spcBef>
                <a:spcPts val="0"/>
              </a:spcBef>
              <a:spcAft>
                <a:spcPts val="0"/>
              </a:spcAft>
              <a:buClr>
                <a:schemeClr val="accent5"/>
              </a:buClr>
              <a:buSzPts val="3000"/>
              <a:buNone/>
              <a:defRPr sz="3000">
                <a:solidFill>
                  <a:schemeClr val="accent5"/>
                </a:solidFill>
              </a:defRPr>
            </a:lvl3pPr>
            <a:lvl4pPr lvl="3" rtl="0" algn="ctr">
              <a:spcBef>
                <a:spcPts val="0"/>
              </a:spcBef>
              <a:spcAft>
                <a:spcPts val="0"/>
              </a:spcAft>
              <a:buClr>
                <a:schemeClr val="accent5"/>
              </a:buClr>
              <a:buSzPts val="3000"/>
              <a:buNone/>
              <a:defRPr sz="3000">
                <a:solidFill>
                  <a:schemeClr val="accent5"/>
                </a:solidFill>
              </a:defRPr>
            </a:lvl4pPr>
            <a:lvl5pPr lvl="4" rtl="0" algn="ctr">
              <a:spcBef>
                <a:spcPts val="0"/>
              </a:spcBef>
              <a:spcAft>
                <a:spcPts val="0"/>
              </a:spcAft>
              <a:buClr>
                <a:schemeClr val="accent5"/>
              </a:buClr>
              <a:buSzPts val="3000"/>
              <a:buNone/>
              <a:defRPr sz="3000">
                <a:solidFill>
                  <a:schemeClr val="accent5"/>
                </a:solidFill>
              </a:defRPr>
            </a:lvl5pPr>
            <a:lvl6pPr lvl="5" rtl="0" algn="ctr">
              <a:spcBef>
                <a:spcPts val="0"/>
              </a:spcBef>
              <a:spcAft>
                <a:spcPts val="0"/>
              </a:spcAft>
              <a:buClr>
                <a:schemeClr val="accent5"/>
              </a:buClr>
              <a:buSzPts val="3000"/>
              <a:buNone/>
              <a:defRPr sz="3000">
                <a:solidFill>
                  <a:schemeClr val="accent5"/>
                </a:solidFill>
              </a:defRPr>
            </a:lvl6pPr>
            <a:lvl7pPr lvl="6" rtl="0" algn="ctr">
              <a:spcBef>
                <a:spcPts val="0"/>
              </a:spcBef>
              <a:spcAft>
                <a:spcPts val="0"/>
              </a:spcAft>
              <a:buClr>
                <a:schemeClr val="accent5"/>
              </a:buClr>
              <a:buSzPts val="3000"/>
              <a:buNone/>
              <a:defRPr sz="3000">
                <a:solidFill>
                  <a:schemeClr val="accent5"/>
                </a:solidFill>
              </a:defRPr>
            </a:lvl7pPr>
            <a:lvl8pPr lvl="7" rtl="0" algn="ctr">
              <a:spcBef>
                <a:spcPts val="0"/>
              </a:spcBef>
              <a:spcAft>
                <a:spcPts val="0"/>
              </a:spcAft>
              <a:buClr>
                <a:schemeClr val="accent5"/>
              </a:buClr>
              <a:buSzPts val="3000"/>
              <a:buNone/>
              <a:defRPr sz="3000">
                <a:solidFill>
                  <a:schemeClr val="accent5"/>
                </a:solidFill>
              </a:defRPr>
            </a:lvl8pPr>
            <a:lvl9pPr lvl="8" rtl="0" algn="ctr">
              <a:spcBef>
                <a:spcPts val="0"/>
              </a:spcBef>
              <a:spcAft>
                <a:spcPts val="0"/>
              </a:spcAft>
              <a:buClr>
                <a:schemeClr val="accent5"/>
              </a:buClr>
              <a:buSzPts val="3000"/>
              <a:buNone/>
              <a:defRPr sz="3000">
                <a:solidFill>
                  <a:schemeClr val="accent5"/>
                </a:solidFill>
              </a:defRPr>
            </a:lvl9pPr>
          </a:lstStyle>
          <a:p/>
        </p:txBody>
      </p:sp>
      <p:sp>
        <p:nvSpPr>
          <p:cNvPr id="739" name="Google Shape;739;p17"/>
          <p:cNvSpPr txBox="1"/>
          <p:nvPr>
            <p:ph idx="1" type="subTitle"/>
          </p:nvPr>
        </p:nvSpPr>
        <p:spPr>
          <a:xfrm>
            <a:off x="2026975" y="1351125"/>
            <a:ext cx="5090100" cy="1740300"/>
          </a:xfrm>
          <a:prstGeom prst="rect">
            <a:avLst/>
          </a:prstGeom>
          <a:noFill/>
          <a:ln>
            <a:noFill/>
          </a:ln>
        </p:spPr>
        <p:txBody>
          <a:bodyPr anchorCtr="0" anchor="ctr" bIns="91425" lIns="0" spcFirstLastPara="1" rIns="0" wrap="square" tIns="91425">
            <a:noAutofit/>
          </a:bodyPr>
          <a:lstStyle>
            <a:lvl1pPr lvl="0" rtl="0" algn="ctr">
              <a:lnSpc>
                <a:spcPct val="100000"/>
              </a:lnSpc>
              <a:spcBef>
                <a:spcPts val="0"/>
              </a:spcBef>
              <a:spcAft>
                <a:spcPts val="0"/>
              </a:spcAft>
              <a:buClr>
                <a:schemeClr val="accent5"/>
              </a:buClr>
              <a:buSzPts val="2500"/>
              <a:buFont typeface="Montserrat"/>
              <a:buNone/>
              <a:defRPr sz="25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5"/>
              </a:buClr>
              <a:buSzPts val="2500"/>
              <a:buNone/>
              <a:defRPr sz="2500">
                <a:solidFill>
                  <a:schemeClr val="accent5"/>
                </a:solidFill>
              </a:defRPr>
            </a:lvl2pPr>
            <a:lvl3pPr lvl="2" rtl="0" algn="ctr">
              <a:lnSpc>
                <a:spcPct val="100000"/>
              </a:lnSpc>
              <a:spcBef>
                <a:spcPts val="0"/>
              </a:spcBef>
              <a:spcAft>
                <a:spcPts val="0"/>
              </a:spcAft>
              <a:buClr>
                <a:schemeClr val="accent5"/>
              </a:buClr>
              <a:buSzPts val="2500"/>
              <a:buNone/>
              <a:defRPr sz="2500">
                <a:solidFill>
                  <a:schemeClr val="accent5"/>
                </a:solidFill>
              </a:defRPr>
            </a:lvl3pPr>
            <a:lvl4pPr lvl="3" rtl="0" algn="ctr">
              <a:lnSpc>
                <a:spcPct val="100000"/>
              </a:lnSpc>
              <a:spcBef>
                <a:spcPts val="0"/>
              </a:spcBef>
              <a:spcAft>
                <a:spcPts val="0"/>
              </a:spcAft>
              <a:buClr>
                <a:schemeClr val="accent5"/>
              </a:buClr>
              <a:buSzPts val="2500"/>
              <a:buNone/>
              <a:defRPr sz="2500">
                <a:solidFill>
                  <a:schemeClr val="accent5"/>
                </a:solidFill>
              </a:defRPr>
            </a:lvl4pPr>
            <a:lvl5pPr lvl="4" rtl="0" algn="ctr">
              <a:lnSpc>
                <a:spcPct val="100000"/>
              </a:lnSpc>
              <a:spcBef>
                <a:spcPts val="0"/>
              </a:spcBef>
              <a:spcAft>
                <a:spcPts val="0"/>
              </a:spcAft>
              <a:buClr>
                <a:schemeClr val="accent5"/>
              </a:buClr>
              <a:buSzPts val="2500"/>
              <a:buNone/>
              <a:defRPr sz="2500">
                <a:solidFill>
                  <a:schemeClr val="accent5"/>
                </a:solidFill>
              </a:defRPr>
            </a:lvl5pPr>
            <a:lvl6pPr lvl="5" rtl="0" algn="ctr">
              <a:lnSpc>
                <a:spcPct val="100000"/>
              </a:lnSpc>
              <a:spcBef>
                <a:spcPts val="0"/>
              </a:spcBef>
              <a:spcAft>
                <a:spcPts val="0"/>
              </a:spcAft>
              <a:buClr>
                <a:schemeClr val="accent5"/>
              </a:buClr>
              <a:buSzPts val="2500"/>
              <a:buNone/>
              <a:defRPr sz="2500">
                <a:solidFill>
                  <a:schemeClr val="accent5"/>
                </a:solidFill>
              </a:defRPr>
            </a:lvl6pPr>
            <a:lvl7pPr lvl="6" rtl="0" algn="ctr">
              <a:lnSpc>
                <a:spcPct val="100000"/>
              </a:lnSpc>
              <a:spcBef>
                <a:spcPts val="0"/>
              </a:spcBef>
              <a:spcAft>
                <a:spcPts val="0"/>
              </a:spcAft>
              <a:buClr>
                <a:schemeClr val="accent5"/>
              </a:buClr>
              <a:buSzPts val="2500"/>
              <a:buNone/>
              <a:defRPr sz="2500">
                <a:solidFill>
                  <a:schemeClr val="accent5"/>
                </a:solidFill>
              </a:defRPr>
            </a:lvl7pPr>
            <a:lvl8pPr lvl="7" rtl="0" algn="ctr">
              <a:lnSpc>
                <a:spcPct val="100000"/>
              </a:lnSpc>
              <a:spcBef>
                <a:spcPts val="0"/>
              </a:spcBef>
              <a:spcAft>
                <a:spcPts val="0"/>
              </a:spcAft>
              <a:buClr>
                <a:schemeClr val="accent5"/>
              </a:buClr>
              <a:buSzPts val="2500"/>
              <a:buNone/>
              <a:defRPr sz="2500">
                <a:solidFill>
                  <a:schemeClr val="accent5"/>
                </a:solidFill>
              </a:defRPr>
            </a:lvl8pPr>
            <a:lvl9pPr lvl="8" rtl="0" algn="ctr">
              <a:lnSpc>
                <a:spcPct val="100000"/>
              </a:lnSpc>
              <a:spcBef>
                <a:spcPts val="0"/>
              </a:spcBef>
              <a:spcAft>
                <a:spcPts val="0"/>
              </a:spcAft>
              <a:buClr>
                <a:schemeClr val="accent5"/>
              </a:buClr>
              <a:buSzPts val="2500"/>
              <a:buNone/>
              <a:defRPr sz="2500">
                <a:solidFill>
                  <a:schemeClr val="accent5"/>
                </a:solidFill>
              </a:defRPr>
            </a:lvl9pPr>
          </a:lstStyle>
          <a:p/>
        </p:txBody>
      </p:sp>
      <p:grpSp>
        <p:nvGrpSpPr>
          <p:cNvPr id="740" name="Google Shape;740;p17"/>
          <p:cNvGrpSpPr/>
          <p:nvPr/>
        </p:nvGrpSpPr>
        <p:grpSpPr>
          <a:xfrm>
            <a:off x="-765410" y="-842400"/>
            <a:ext cx="10692861" cy="7239583"/>
            <a:chOff x="-765410" y="-842400"/>
            <a:chExt cx="10692861" cy="7239583"/>
          </a:xfrm>
        </p:grpSpPr>
        <p:sp>
          <p:nvSpPr>
            <p:cNvPr id="741" name="Google Shape;741;p17"/>
            <p:cNvSpPr/>
            <p:nvPr/>
          </p:nvSpPr>
          <p:spPr>
            <a:xfrm rot="5400000">
              <a:off x="39897" y="-4756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7"/>
            <p:cNvSpPr/>
            <p:nvPr/>
          </p:nvSpPr>
          <p:spPr>
            <a:xfrm>
              <a:off x="140400" y="713143"/>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7"/>
            <p:cNvSpPr/>
            <p:nvPr/>
          </p:nvSpPr>
          <p:spPr>
            <a:xfrm>
              <a:off x="388399" y="10904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7"/>
            <p:cNvSpPr/>
            <p:nvPr/>
          </p:nvSpPr>
          <p:spPr>
            <a:xfrm>
              <a:off x="622901" y="13249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7"/>
            <p:cNvSpPr/>
            <p:nvPr/>
          </p:nvSpPr>
          <p:spPr>
            <a:xfrm>
              <a:off x="7497713" y="132163"/>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7"/>
            <p:cNvSpPr/>
            <p:nvPr/>
          </p:nvSpPr>
          <p:spPr>
            <a:xfrm>
              <a:off x="7278863" y="132163"/>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7"/>
            <p:cNvSpPr/>
            <p:nvPr/>
          </p:nvSpPr>
          <p:spPr>
            <a:xfrm>
              <a:off x="7060788" y="132163"/>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7"/>
            <p:cNvSpPr/>
            <p:nvPr/>
          </p:nvSpPr>
          <p:spPr>
            <a:xfrm>
              <a:off x="159690" y="2201530"/>
              <a:ext cx="71999" cy="71345"/>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7"/>
            <p:cNvSpPr/>
            <p:nvPr/>
          </p:nvSpPr>
          <p:spPr>
            <a:xfrm>
              <a:off x="159690" y="2371060"/>
              <a:ext cx="71999" cy="71316"/>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7"/>
            <p:cNvSpPr/>
            <p:nvPr/>
          </p:nvSpPr>
          <p:spPr>
            <a:xfrm>
              <a:off x="159690" y="2540561"/>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7"/>
            <p:cNvSpPr/>
            <p:nvPr/>
          </p:nvSpPr>
          <p:spPr>
            <a:xfrm>
              <a:off x="1012886" y="4443970"/>
              <a:ext cx="135500" cy="135500"/>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7"/>
            <p:cNvSpPr/>
            <p:nvPr/>
          </p:nvSpPr>
          <p:spPr>
            <a:xfrm>
              <a:off x="1080632" y="4511269"/>
              <a:ext cx="20" cy="498004"/>
            </a:xfrm>
            <a:custGeom>
              <a:rect b="b" l="l" r="r" t="t"/>
              <a:pathLst>
                <a:path extrusionOk="0" fill="none" h="25139" w="1">
                  <a:moveTo>
                    <a:pt x="0" y="1"/>
                  </a:moveTo>
                  <a:lnTo>
                    <a:pt x="0" y="25138"/>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7"/>
            <p:cNvSpPr/>
            <p:nvPr/>
          </p:nvSpPr>
          <p:spPr>
            <a:xfrm>
              <a:off x="159690" y="2709165"/>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7"/>
            <p:cNvSpPr/>
            <p:nvPr/>
          </p:nvSpPr>
          <p:spPr>
            <a:xfrm>
              <a:off x="159690" y="2877768"/>
              <a:ext cx="71999" cy="71316"/>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7"/>
            <p:cNvSpPr/>
            <p:nvPr/>
          </p:nvSpPr>
          <p:spPr>
            <a:xfrm>
              <a:off x="159690" y="3047269"/>
              <a:ext cx="71999" cy="71316"/>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7"/>
            <p:cNvSpPr/>
            <p:nvPr/>
          </p:nvSpPr>
          <p:spPr>
            <a:xfrm>
              <a:off x="303434" y="2801400"/>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7"/>
            <p:cNvSpPr/>
            <p:nvPr/>
          </p:nvSpPr>
          <p:spPr>
            <a:xfrm>
              <a:off x="303054" y="3021826"/>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7"/>
            <p:cNvSpPr/>
            <p:nvPr/>
          </p:nvSpPr>
          <p:spPr>
            <a:xfrm>
              <a:off x="303054" y="3242277"/>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7"/>
            <p:cNvSpPr/>
            <p:nvPr/>
          </p:nvSpPr>
          <p:spPr>
            <a:xfrm>
              <a:off x="1138006" y="4121230"/>
              <a:ext cx="233045" cy="233045"/>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7"/>
            <p:cNvSpPr/>
            <p:nvPr/>
          </p:nvSpPr>
          <p:spPr>
            <a:xfrm>
              <a:off x="1254528" y="4236058"/>
              <a:ext cx="20" cy="222209"/>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7"/>
            <p:cNvSpPr/>
            <p:nvPr/>
          </p:nvSpPr>
          <p:spPr>
            <a:xfrm>
              <a:off x="255109" y="4502979"/>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7"/>
            <p:cNvSpPr/>
            <p:nvPr/>
          </p:nvSpPr>
          <p:spPr>
            <a:xfrm>
              <a:off x="108613" y="4327200"/>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7"/>
            <p:cNvSpPr/>
            <p:nvPr/>
          </p:nvSpPr>
          <p:spPr>
            <a:xfrm>
              <a:off x="-210662" y="3305874"/>
              <a:ext cx="396114" cy="395536"/>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17"/>
            <p:cNvGrpSpPr/>
            <p:nvPr/>
          </p:nvGrpSpPr>
          <p:grpSpPr>
            <a:xfrm>
              <a:off x="-765410" y="3826617"/>
              <a:ext cx="1295811" cy="350057"/>
              <a:chOff x="-754885" y="1062067"/>
              <a:chExt cx="1295811" cy="350057"/>
            </a:xfrm>
          </p:grpSpPr>
          <p:sp>
            <p:nvSpPr>
              <p:cNvPr id="765" name="Google Shape;765;p17"/>
              <p:cNvSpPr/>
              <p:nvPr/>
            </p:nvSpPr>
            <p:spPr>
              <a:xfrm>
                <a:off x="-754885" y="106206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7"/>
              <p:cNvSpPr/>
              <p:nvPr/>
            </p:nvSpPr>
            <p:spPr>
              <a:xfrm>
                <a:off x="-754885" y="120124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7"/>
              <p:cNvSpPr/>
              <p:nvPr/>
            </p:nvSpPr>
            <p:spPr>
              <a:xfrm>
                <a:off x="-754885" y="134041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17"/>
            <p:cNvSpPr/>
            <p:nvPr/>
          </p:nvSpPr>
          <p:spPr>
            <a:xfrm>
              <a:off x="7980403" y="4741163"/>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7"/>
            <p:cNvSpPr/>
            <p:nvPr/>
          </p:nvSpPr>
          <p:spPr>
            <a:xfrm>
              <a:off x="8126118" y="4741163"/>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7"/>
            <p:cNvSpPr/>
            <p:nvPr/>
          </p:nvSpPr>
          <p:spPr>
            <a:xfrm>
              <a:off x="8271861" y="4741163"/>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7"/>
            <p:cNvSpPr/>
            <p:nvPr/>
          </p:nvSpPr>
          <p:spPr>
            <a:xfrm>
              <a:off x="8749665" y="2430818"/>
              <a:ext cx="71999" cy="71345"/>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7"/>
            <p:cNvSpPr/>
            <p:nvPr/>
          </p:nvSpPr>
          <p:spPr>
            <a:xfrm>
              <a:off x="8749665" y="2600348"/>
              <a:ext cx="71999" cy="71316"/>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7"/>
            <p:cNvSpPr/>
            <p:nvPr/>
          </p:nvSpPr>
          <p:spPr>
            <a:xfrm>
              <a:off x="8749665" y="2769849"/>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7"/>
            <p:cNvSpPr/>
            <p:nvPr/>
          </p:nvSpPr>
          <p:spPr>
            <a:xfrm>
              <a:off x="8749665" y="2938452"/>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7"/>
            <p:cNvSpPr/>
            <p:nvPr/>
          </p:nvSpPr>
          <p:spPr>
            <a:xfrm>
              <a:off x="8749665" y="3107056"/>
              <a:ext cx="71999" cy="71316"/>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7"/>
            <p:cNvSpPr/>
            <p:nvPr/>
          </p:nvSpPr>
          <p:spPr>
            <a:xfrm>
              <a:off x="8749665" y="3276557"/>
              <a:ext cx="71999" cy="71316"/>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7"/>
            <p:cNvSpPr/>
            <p:nvPr/>
          </p:nvSpPr>
          <p:spPr>
            <a:xfrm>
              <a:off x="7233838" y="4449609"/>
              <a:ext cx="307778" cy="30779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7"/>
            <p:cNvSpPr/>
            <p:nvPr/>
          </p:nvSpPr>
          <p:spPr>
            <a:xfrm>
              <a:off x="7387582" y="4603482"/>
              <a:ext cx="881360" cy="18"/>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7"/>
            <p:cNvSpPr/>
            <p:nvPr/>
          </p:nvSpPr>
          <p:spPr>
            <a:xfrm>
              <a:off x="7494342" y="4824985"/>
              <a:ext cx="291442" cy="184298"/>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7005438" y="4917122"/>
              <a:ext cx="634573"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478561" y="411794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713064" y="4352443"/>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913647" y="3066337"/>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913267" y="3286763"/>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7"/>
            <p:cNvSpPr/>
            <p:nvPr/>
          </p:nvSpPr>
          <p:spPr>
            <a:xfrm>
              <a:off x="8913267" y="3507214"/>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7"/>
            <p:cNvSpPr/>
            <p:nvPr/>
          </p:nvSpPr>
          <p:spPr>
            <a:xfrm>
              <a:off x="8231488" y="-842400"/>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8377984" y="546079"/>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749638" y="-532725"/>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627828" y="-3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7"/>
            <p:cNvSpPr/>
            <p:nvPr/>
          </p:nvSpPr>
          <p:spPr>
            <a:xfrm>
              <a:off x="773543" y="-3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7"/>
            <p:cNvSpPr/>
            <p:nvPr/>
          </p:nvSpPr>
          <p:spPr>
            <a:xfrm>
              <a:off x="919286" y="-3152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935443" y="64373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762319" y="64373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589195" y="64373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7"/>
            <p:cNvSpPr/>
            <p:nvPr/>
          </p:nvSpPr>
          <p:spPr>
            <a:xfrm>
              <a:off x="1243065" y="4603493"/>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7"/>
            <p:cNvSpPr/>
            <p:nvPr/>
          </p:nvSpPr>
          <p:spPr>
            <a:xfrm>
              <a:off x="8631640" y="132498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a:off x="8631640" y="146415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a:off x="8631640" y="160333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a:off x="2186963" y="4887813"/>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a:off x="1968113" y="4887813"/>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a:off x="1750038" y="4887813"/>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7"/>
            <p:cNvSpPr/>
            <p:nvPr/>
          </p:nvSpPr>
          <p:spPr>
            <a:xfrm>
              <a:off x="8552608" y="3653591"/>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7"/>
            <p:cNvSpPr/>
            <p:nvPr/>
          </p:nvSpPr>
          <p:spPr>
            <a:xfrm>
              <a:off x="8729199" y="382955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804" name="Google Shape;804;p17"/>
            <p:cNvSpPr/>
            <p:nvPr/>
          </p:nvSpPr>
          <p:spPr>
            <a:xfrm>
              <a:off x="8517855" y="21342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8516610" y="22207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7"/>
            <p:cNvSpPr/>
            <p:nvPr/>
          </p:nvSpPr>
          <p:spPr>
            <a:xfrm>
              <a:off x="8517855" y="23073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7"/>
            <p:cNvSpPr/>
            <p:nvPr/>
          </p:nvSpPr>
          <p:spPr>
            <a:xfrm>
              <a:off x="8517855" y="23933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7"/>
            <p:cNvSpPr/>
            <p:nvPr/>
          </p:nvSpPr>
          <p:spPr>
            <a:xfrm>
              <a:off x="8517855" y="24798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7"/>
            <p:cNvSpPr/>
            <p:nvPr/>
          </p:nvSpPr>
          <p:spPr>
            <a:xfrm>
              <a:off x="8517855" y="25664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7"/>
            <p:cNvSpPr/>
            <p:nvPr/>
          </p:nvSpPr>
          <p:spPr>
            <a:xfrm>
              <a:off x="8356848" y="1469195"/>
              <a:ext cx="135500" cy="135500"/>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424594" y="1536494"/>
              <a:ext cx="20" cy="498004"/>
            </a:xfrm>
            <a:custGeom>
              <a:rect b="b" l="l" r="r" t="t"/>
              <a:pathLst>
                <a:path extrusionOk="0" fill="none" h="25139" w="1">
                  <a:moveTo>
                    <a:pt x="0" y="1"/>
                  </a:moveTo>
                  <a:lnTo>
                    <a:pt x="0" y="25138"/>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516619" y="1797230"/>
              <a:ext cx="233045" cy="233045"/>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633141" y="1912058"/>
              <a:ext cx="20" cy="222209"/>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bg>
      <p:bgPr>
        <a:solidFill>
          <a:schemeClr val="lt2"/>
        </a:solidFill>
      </p:bgPr>
    </p:bg>
    <p:spTree>
      <p:nvGrpSpPr>
        <p:cNvPr id="814" name="Shape 814"/>
        <p:cNvGrpSpPr/>
        <p:nvPr/>
      </p:nvGrpSpPr>
      <p:grpSpPr>
        <a:xfrm>
          <a:off x="0" y="0"/>
          <a:ext cx="0" cy="0"/>
          <a:chOff x="0" y="0"/>
          <a:chExt cx="0" cy="0"/>
        </a:xfrm>
      </p:grpSpPr>
      <p:grpSp>
        <p:nvGrpSpPr>
          <p:cNvPr id="815" name="Google Shape;815;p18"/>
          <p:cNvGrpSpPr/>
          <p:nvPr/>
        </p:nvGrpSpPr>
        <p:grpSpPr>
          <a:xfrm>
            <a:off x="8112598" y="-506450"/>
            <a:ext cx="917015" cy="2278676"/>
            <a:chOff x="8112598" y="-506450"/>
            <a:chExt cx="917015" cy="2278676"/>
          </a:xfrm>
        </p:grpSpPr>
        <p:sp>
          <p:nvSpPr>
            <p:cNvPr id="816" name="Google Shape;816;p18"/>
            <p:cNvSpPr/>
            <p:nvPr/>
          </p:nvSpPr>
          <p:spPr>
            <a:xfrm>
              <a:off x="8322975" y="-506450"/>
              <a:ext cx="363702" cy="113374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8"/>
            <p:cNvSpPr/>
            <p:nvPr/>
          </p:nvSpPr>
          <p:spPr>
            <a:xfrm>
              <a:off x="8958671" y="878007"/>
              <a:ext cx="69695" cy="69683"/>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8"/>
            <p:cNvSpPr/>
            <p:nvPr/>
          </p:nvSpPr>
          <p:spPr>
            <a:xfrm>
              <a:off x="8957402" y="1043348"/>
              <a:ext cx="72192" cy="6857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8"/>
            <p:cNvSpPr/>
            <p:nvPr/>
          </p:nvSpPr>
          <p:spPr>
            <a:xfrm>
              <a:off x="8958671" y="1208812"/>
              <a:ext cx="69695" cy="68455"/>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8"/>
            <p:cNvSpPr/>
            <p:nvPr/>
          </p:nvSpPr>
          <p:spPr>
            <a:xfrm>
              <a:off x="8958671" y="1372966"/>
              <a:ext cx="69695" cy="69723"/>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8"/>
            <p:cNvSpPr/>
            <p:nvPr/>
          </p:nvSpPr>
          <p:spPr>
            <a:xfrm>
              <a:off x="8958671" y="1538389"/>
              <a:ext cx="69695" cy="69683"/>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8"/>
            <p:cNvSpPr/>
            <p:nvPr/>
          </p:nvSpPr>
          <p:spPr>
            <a:xfrm>
              <a:off x="8958671" y="1703812"/>
              <a:ext cx="69695" cy="68414"/>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8"/>
            <p:cNvSpPr/>
            <p:nvPr/>
          </p:nvSpPr>
          <p:spPr>
            <a:xfrm>
              <a:off x="8790834" y="280293"/>
              <a:ext cx="238780" cy="238780"/>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8"/>
            <p:cNvSpPr/>
            <p:nvPr/>
          </p:nvSpPr>
          <p:spPr>
            <a:xfrm>
              <a:off x="8910199" y="399631"/>
              <a:ext cx="20" cy="227677"/>
            </a:xfrm>
            <a:custGeom>
              <a:rect b="b" l="l" r="r" t="t"/>
              <a:pathLst>
                <a:path extrusionOk="0" fill="none" h="11217" w="1">
                  <a:moveTo>
                    <a:pt x="0" y="0"/>
                  </a:moveTo>
                  <a:lnTo>
                    <a:pt x="0" y="11216"/>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8"/>
            <p:cNvSpPr/>
            <p:nvPr/>
          </p:nvSpPr>
          <p:spPr>
            <a:xfrm>
              <a:off x="8443218" y="801012"/>
              <a:ext cx="243450" cy="153950"/>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8"/>
            <p:cNvSpPr/>
            <p:nvPr/>
          </p:nvSpPr>
          <p:spPr>
            <a:xfrm>
              <a:off x="8112598" y="877972"/>
              <a:ext cx="451972" cy="18"/>
            </a:xfrm>
            <a:custGeom>
              <a:rect b="b" l="l" r="r" t="t"/>
              <a:pathLst>
                <a:path extrusionOk="0" fill="none" h="1" w="25169">
                  <a:moveTo>
                    <a:pt x="1" y="0"/>
                  </a:moveTo>
                  <a:lnTo>
                    <a:pt x="25168" y="0"/>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8"/>
            <p:cNvSpPr/>
            <p:nvPr/>
          </p:nvSpPr>
          <p:spPr>
            <a:xfrm>
              <a:off x="8764994" y="801000"/>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8"/>
            <p:cNvSpPr/>
            <p:nvPr/>
          </p:nvSpPr>
          <p:spPr>
            <a:xfrm>
              <a:off x="8764235" y="1019833"/>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8"/>
            <p:cNvSpPr/>
            <p:nvPr/>
          </p:nvSpPr>
          <p:spPr>
            <a:xfrm>
              <a:off x="8764235" y="1238692"/>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18"/>
          <p:cNvGrpSpPr/>
          <p:nvPr/>
        </p:nvGrpSpPr>
        <p:grpSpPr>
          <a:xfrm>
            <a:off x="-1089824" y="3327299"/>
            <a:ext cx="2576999" cy="1913226"/>
            <a:chOff x="-1089824" y="3327299"/>
            <a:chExt cx="2576999" cy="1913226"/>
          </a:xfrm>
        </p:grpSpPr>
        <p:sp>
          <p:nvSpPr>
            <p:cNvPr id="831" name="Google Shape;831;p18"/>
            <p:cNvSpPr/>
            <p:nvPr/>
          </p:nvSpPr>
          <p:spPr>
            <a:xfrm rot="5400000">
              <a:off x="-478066" y="3437570"/>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8"/>
            <p:cNvSpPr/>
            <p:nvPr/>
          </p:nvSpPr>
          <p:spPr>
            <a:xfrm>
              <a:off x="287399" y="4622706"/>
              <a:ext cx="381987" cy="381430"/>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8"/>
            <p:cNvSpPr/>
            <p:nvPr/>
          </p:nvSpPr>
          <p:spPr>
            <a:xfrm>
              <a:off x="247671" y="4002949"/>
              <a:ext cx="127156" cy="127156"/>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8"/>
            <p:cNvSpPr/>
            <p:nvPr/>
          </p:nvSpPr>
          <p:spPr>
            <a:xfrm>
              <a:off x="311238" y="4066525"/>
              <a:ext cx="19" cy="467334"/>
            </a:xfrm>
            <a:custGeom>
              <a:rect b="b" l="l" r="r" t="t"/>
              <a:pathLst>
                <a:path extrusionOk="0" fill="none" h="25139" w="1">
                  <a:moveTo>
                    <a:pt x="0" y="1"/>
                  </a:moveTo>
                  <a:lnTo>
                    <a:pt x="0" y="25138"/>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8"/>
            <p:cNvSpPr/>
            <p:nvPr/>
          </p:nvSpPr>
          <p:spPr>
            <a:xfrm>
              <a:off x="1011125" y="4461625"/>
              <a:ext cx="66150" cy="778900"/>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8"/>
            <p:cNvSpPr/>
            <p:nvPr/>
          </p:nvSpPr>
          <p:spPr>
            <a:xfrm>
              <a:off x="1144125" y="4461625"/>
              <a:ext cx="66125" cy="778900"/>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8"/>
            <p:cNvSpPr/>
            <p:nvPr/>
          </p:nvSpPr>
          <p:spPr>
            <a:xfrm>
              <a:off x="1277100" y="4461625"/>
              <a:ext cx="66125" cy="778900"/>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8"/>
            <p:cNvSpPr/>
            <p:nvPr/>
          </p:nvSpPr>
          <p:spPr>
            <a:xfrm>
              <a:off x="114400" y="3327299"/>
              <a:ext cx="72003" cy="72084"/>
            </a:xfrm>
            <a:custGeom>
              <a:rect b="b" l="l" r="r" t="t"/>
              <a:pathLst>
                <a:path extrusionOk="0" h="4347" w="4348">
                  <a:moveTo>
                    <a:pt x="2189" y="0"/>
                  </a:moveTo>
                  <a:cubicBezTo>
                    <a:pt x="1004" y="0"/>
                    <a:pt x="31" y="943"/>
                    <a:pt x="1" y="2159"/>
                  </a:cubicBezTo>
                  <a:cubicBezTo>
                    <a:pt x="1" y="3344"/>
                    <a:pt x="943" y="4317"/>
                    <a:pt x="2159" y="4347"/>
                  </a:cubicBezTo>
                  <a:cubicBezTo>
                    <a:pt x="3344" y="4347"/>
                    <a:pt x="4317" y="3374"/>
                    <a:pt x="4347" y="2189"/>
                  </a:cubicBezTo>
                  <a:cubicBezTo>
                    <a:pt x="4347" y="1003"/>
                    <a:pt x="3375" y="31"/>
                    <a:pt x="21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8"/>
            <p:cNvSpPr/>
            <p:nvPr/>
          </p:nvSpPr>
          <p:spPr>
            <a:xfrm>
              <a:off x="114913" y="3465393"/>
              <a:ext cx="71490" cy="71587"/>
            </a:xfrm>
            <a:custGeom>
              <a:rect b="b" l="l" r="r" t="t"/>
              <a:pathLst>
                <a:path extrusionOk="0" h="4317" w="4317">
                  <a:moveTo>
                    <a:pt x="2158" y="1"/>
                  </a:moveTo>
                  <a:cubicBezTo>
                    <a:pt x="942" y="1"/>
                    <a:pt x="0" y="973"/>
                    <a:pt x="0" y="2159"/>
                  </a:cubicBezTo>
                  <a:cubicBezTo>
                    <a:pt x="0" y="3344"/>
                    <a:pt x="942" y="4317"/>
                    <a:pt x="2158" y="4317"/>
                  </a:cubicBezTo>
                  <a:cubicBezTo>
                    <a:pt x="3344" y="4317"/>
                    <a:pt x="4316" y="3344"/>
                    <a:pt x="4316" y="2159"/>
                  </a:cubicBezTo>
                  <a:cubicBezTo>
                    <a:pt x="4316" y="973"/>
                    <a:pt x="3344" y="1"/>
                    <a:pt x="21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8"/>
            <p:cNvSpPr/>
            <p:nvPr/>
          </p:nvSpPr>
          <p:spPr>
            <a:xfrm>
              <a:off x="114400" y="3603487"/>
              <a:ext cx="72003" cy="71620"/>
            </a:xfrm>
            <a:custGeom>
              <a:rect b="b" l="l" r="r" t="t"/>
              <a:pathLst>
                <a:path extrusionOk="0" h="4319" w="4348">
                  <a:moveTo>
                    <a:pt x="2213" y="1"/>
                  </a:moveTo>
                  <a:cubicBezTo>
                    <a:pt x="2195" y="1"/>
                    <a:pt x="2177" y="1"/>
                    <a:pt x="2159" y="1"/>
                  </a:cubicBezTo>
                  <a:cubicBezTo>
                    <a:pt x="973" y="1"/>
                    <a:pt x="1" y="974"/>
                    <a:pt x="31" y="2190"/>
                  </a:cubicBezTo>
                  <a:cubicBezTo>
                    <a:pt x="31" y="3357"/>
                    <a:pt x="974" y="4318"/>
                    <a:pt x="2164" y="4318"/>
                  </a:cubicBezTo>
                  <a:cubicBezTo>
                    <a:pt x="2183" y="4318"/>
                    <a:pt x="2201" y="4318"/>
                    <a:pt x="2220" y="4317"/>
                  </a:cubicBezTo>
                  <a:cubicBezTo>
                    <a:pt x="3405" y="4317"/>
                    <a:pt x="4347" y="3345"/>
                    <a:pt x="4347" y="2129"/>
                  </a:cubicBezTo>
                  <a:cubicBezTo>
                    <a:pt x="4347" y="962"/>
                    <a:pt x="3375" y="1"/>
                    <a:pt x="2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8"/>
            <p:cNvSpPr/>
            <p:nvPr/>
          </p:nvSpPr>
          <p:spPr>
            <a:xfrm>
              <a:off x="114913" y="3741100"/>
              <a:ext cx="71490" cy="72084"/>
            </a:xfrm>
            <a:custGeom>
              <a:rect b="b" l="l" r="r" t="t"/>
              <a:pathLst>
                <a:path extrusionOk="0" h="4347" w="4317">
                  <a:moveTo>
                    <a:pt x="2158" y="0"/>
                  </a:moveTo>
                  <a:cubicBezTo>
                    <a:pt x="942" y="0"/>
                    <a:pt x="0" y="973"/>
                    <a:pt x="0" y="2189"/>
                  </a:cubicBezTo>
                  <a:cubicBezTo>
                    <a:pt x="0" y="3374"/>
                    <a:pt x="942" y="4347"/>
                    <a:pt x="2158" y="4347"/>
                  </a:cubicBezTo>
                  <a:cubicBezTo>
                    <a:pt x="3344" y="4347"/>
                    <a:pt x="4316" y="3374"/>
                    <a:pt x="4316" y="2189"/>
                  </a:cubicBezTo>
                  <a:cubicBezTo>
                    <a:pt x="4316" y="973"/>
                    <a:pt x="3344" y="0"/>
                    <a:pt x="21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8"/>
            <p:cNvSpPr/>
            <p:nvPr/>
          </p:nvSpPr>
          <p:spPr>
            <a:xfrm>
              <a:off x="114400" y="3879692"/>
              <a:ext cx="72003" cy="71603"/>
            </a:xfrm>
            <a:custGeom>
              <a:rect b="b" l="l" r="r" t="t"/>
              <a:pathLst>
                <a:path extrusionOk="0" h="4318" w="4348">
                  <a:moveTo>
                    <a:pt x="2213" y="0"/>
                  </a:moveTo>
                  <a:cubicBezTo>
                    <a:pt x="2195" y="0"/>
                    <a:pt x="2177" y="1"/>
                    <a:pt x="2159" y="1"/>
                  </a:cubicBezTo>
                  <a:cubicBezTo>
                    <a:pt x="973" y="1"/>
                    <a:pt x="1" y="974"/>
                    <a:pt x="31" y="2159"/>
                  </a:cubicBezTo>
                  <a:cubicBezTo>
                    <a:pt x="31" y="3375"/>
                    <a:pt x="1004" y="4317"/>
                    <a:pt x="2220" y="4317"/>
                  </a:cubicBezTo>
                  <a:cubicBezTo>
                    <a:pt x="3405" y="4287"/>
                    <a:pt x="4347" y="3314"/>
                    <a:pt x="4347" y="2129"/>
                  </a:cubicBezTo>
                  <a:cubicBezTo>
                    <a:pt x="4347" y="961"/>
                    <a:pt x="3375" y="0"/>
                    <a:pt x="22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8"/>
            <p:cNvSpPr/>
            <p:nvPr/>
          </p:nvSpPr>
          <p:spPr>
            <a:xfrm>
              <a:off x="311251" y="3630501"/>
              <a:ext cx="317642" cy="317619"/>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8"/>
            <p:cNvSpPr/>
            <p:nvPr/>
          </p:nvSpPr>
          <p:spPr>
            <a:xfrm>
              <a:off x="470234" y="3789305"/>
              <a:ext cx="909606" cy="19"/>
            </a:xfrm>
            <a:custGeom>
              <a:rect b="b" l="l" r="r" t="t"/>
              <a:pathLst>
                <a:path extrusionOk="0" fill="none" h="1" w="47874">
                  <a:moveTo>
                    <a:pt x="0" y="1"/>
                  </a:moveTo>
                  <a:lnTo>
                    <a:pt x="47873" y="1"/>
                  </a:lnTo>
                </a:path>
              </a:pathLst>
            </a:custGeom>
            <a:noFill/>
            <a:ln cap="flat" cmpd="sng" w="95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845" name="Google Shape;845;p18"/>
            <p:cNvSpPr/>
            <p:nvPr/>
          </p:nvSpPr>
          <p:spPr>
            <a:xfrm>
              <a:off x="1367075" y="3882088"/>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8"/>
            <p:cNvSpPr/>
            <p:nvPr/>
          </p:nvSpPr>
          <p:spPr>
            <a:xfrm>
              <a:off x="1148225" y="3882088"/>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8"/>
            <p:cNvSpPr/>
            <p:nvPr/>
          </p:nvSpPr>
          <p:spPr>
            <a:xfrm>
              <a:off x="930150" y="3882088"/>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18"/>
          <p:cNvSpPr txBox="1"/>
          <p:nvPr>
            <p:ph type="title"/>
          </p:nvPr>
        </p:nvSpPr>
        <p:spPr>
          <a:xfrm>
            <a:off x="720000" y="540000"/>
            <a:ext cx="3093000" cy="685800"/>
          </a:xfrm>
          <a:prstGeom prst="rect">
            <a:avLst/>
          </a:prstGeom>
        </p:spPr>
        <p:txBody>
          <a:bodyPr anchorCtr="0" anchor="t" bIns="91425" lIns="0" spcFirstLastPara="1" rIns="0" wrap="square" tIns="91425">
            <a:noAutofit/>
          </a:bodyPr>
          <a:lstStyle>
            <a:lvl1pPr lvl="0" rtl="0">
              <a:spcBef>
                <a:spcPts val="0"/>
              </a:spcBef>
              <a:spcAft>
                <a:spcPts val="0"/>
              </a:spcAft>
              <a:buSzPts val="4200"/>
              <a:buNone/>
              <a:defRPr b="0"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9" name="Google Shape;849;p18"/>
          <p:cNvSpPr txBox="1"/>
          <p:nvPr>
            <p:ph idx="1" type="subTitle"/>
          </p:nvPr>
        </p:nvSpPr>
        <p:spPr>
          <a:xfrm>
            <a:off x="720000" y="1252728"/>
            <a:ext cx="3093000" cy="1339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bg>
      <p:bgPr>
        <a:solidFill>
          <a:schemeClr val="lt2"/>
        </a:solidFill>
      </p:bgPr>
    </p:bg>
    <p:spTree>
      <p:nvGrpSpPr>
        <p:cNvPr id="850" name="Shape 850"/>
        <p:cNvGrpSpPr/>
        <p:nvPr/>
      </p:nvGrpSpPr>
      <p:grpSpPr>
        <a:xfrm>
          <a:off x="0" y="0"/>
          <a:ext cx="0" cy="0"/>
          <a:chOff x="0" y="0"/>
          <a:chExt cx="0" cy="0"/>
        </a:xfrm>
      </p:grpSpPr>
      <p:sp>
        <p:nvSpPr>
          <p:cNvPr id="851" name="Google Shape;851;p19"/>
          <p:cNvSpPr txBox="1"/>
          <p:nvPr>
            <p:ph type="title"/>
          </p:nvPr>
        </p:nvSpPr>
        <p:spPr>
          <a:xfrm>
            <a:off x="5331000" y="540000"/>
            <a:ext cx="3093000" cy="685800"/>
          </a:xfrm>
          <a:prstGeom prst="rect">
            <a:avLst/>
          </a:prstGeom>
        </p:spPr>
        <p:txBody>
          <a:bodyPr anchorCtr="0" anchor="t" bIns="91425" lIns="0" spcFirstLastPara="1" rIns="0" wrap="square" tIns="91425">
            <a:noAutofit/>
          </a:bodyPr>
          <a:lstStyle>
            <a:lvl1pPr lvl="0" rtl="0" algn="r">
              <a:spcBef>
                <a:spcPts val="0"/>
              </a:spcBef>
              <a:spcAft>
                <a:spcPts val="0"/>
              </a:spcAft>
              <a:buSzPts val="4200"/>
              <a:buNone/>
              <a:defRPr b="0"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2" name="Google Shape;852;p19"/>
          <p:cNvSpPr txBox="1"/>
          <p:nvPr>
            <p:ph idx="1" type="subTitle"/>
          </p:nvPr>
        </p:nvSpPr>
        <p:spPr>
          <a:xfrm>
            <a:off x="5331000" y="1252728"/>
            <a:ext cx="3093000" cy="15699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sp>
        <p:nvSpPr>
          <p:cNvPr id="853" name="Google Shape;853;p19"/>
          <p:cNvSpPr/>
          <p:nvPr/>
        </p:nvSpPr>
        <p:spPr>
          <a:xfrm>
            <a:off x="8806007" y="1471975"/>
            <a:ext cx="223600" cy="223600"/>
          </a:xfrm>
          <a:custGeom>
            <a:rect b="b" l="l" r="r" t="t"/>
            <a:pathLst>
              <a:path extrusionOk="0" h="6840" w="6840">
                <a:moveTo>
                  <a:pt x="3404" y="0"/>
                </a:moveTo>
                <a:cubicBezTo>
                  <a:pt x="1520" y="0"/>
                  <a:pt x="0" y="1520"/>
                  <a:pt x="0" y="3405"/>
                </a:cubicBezTo>
                <a:cubicBezTo>
                  <a:pt x="0" y="5289"/>
                  <a:pt x="1520" y="6839"/>
                  <a:pt x="3404" y="6839"/>
                </a:cubicBezTo>
                <a:cubicBezTo>
                  <a:pt x="5289" y="6839"/>
                  <a:pt x="6839" y="5289"/>
                  <a:pt x="6839" y="3405"/>
                </a:cubicBezTo>
                <a:cubicBezTo>
                  <a:pt x="6839" y="1520"/>
                  <a:pt x="5289" y="0"/>
                  <a:pt x="34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19"/>
          <p:cNvGrpSpPr/>
          <p:nvPr/>
        </p:nvGrpSpPr>
        <p:grpSpPr>
          <a:xfrm>
            <a:off x="7359305" y="2157478"/>
            <a:ext cx="2509371" cy="3354844"/>
            <a:chOff x="7359305" y="2157478"/>
            <a:chExt cx="2509371" cy="3354844"/>
          </a:xfrm>
        </p:grpSpPr>
        <p:sp>
          <p:nvSpPr>
            <p:cNvPr id="855" name="Google Shape;855;p19"/>
            <p:cNvSpPr/>
            <p:nvPr/>
          </p:nvSpPr>
          <p:spPr>
            <a:xfrm>
              <a:off x="8957186" y="21574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a:off x="8957186" y="23327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rot="5400000">
              <a:off x="8469672" y="363824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9"/>
            <p:cNvSpPr/>
            <p:nvPr/>
          </p:nvSpPr>
          <p:spPr>
            <a:xfrm>
              <a:off x="8182863" y="40961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a:off x="8678857" y="46946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9"/>
            <p:cNvSpPr/>
            <p:nvPr/>
          </p:nvSpPr>
          <p:spPr>
            <a:xfrm>
              <a:off x="8818448" y="46946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9"/>
            <p:cNvSpPr/>
            <p:nvPr/>
          </p:nvSpPr>
          <p:spPr>
            <a:xfrm>
              <a:off x="8958065" y="469460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9"/>
            <p:cNvSpPr/>
            <p:nvPr/>
          </p:nvSpPr>
          <p:spPr>
            <a:xfrm>
              <a:off x="7497805" y="44208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a:off x="7611188" y="45341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9"/>
            <p:cNvSpPr/>
            <p:nvPr/>
          </p:nvSpPr>
          <p:spPr>
            <a:xfrm>
              <a:off x="8957186" y="25090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9"/>
            <p:cNvSpPr/>
            <p:nvPr/>
          </p:nvSpPr>
          <p:spPr>
            <a:xfrm>
              <a:off x="8957186" y="26843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8957186" y="28596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a:off x="8957186" y="30349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a:off x="8572883" y="3165903"/>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8749474" y="3341862"/>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870" name="Google Shape;870;p19"/>
            <p:cNvSpPr/>
            <p:nvPr/>
          </p:nvSpPr>
          <p:spPr>
            <a:xfrm>
              <a:off x="7359305" y="4750393"/>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7449903" y="4840082"/>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8572865" y="368239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8572865" y="382156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8572865" y="396074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9"/>
          <p:cNvGrpSpPr/>
          <p:nvPr/>
        </p:nvGrpSpPr>
        <p:grpSpPr>
          <a:xfrm>
            <a:off x="114395" y="-890510"/>
            <a:ext cx="2630726" cy="1843566"/>
            <a:chOff x="114395" y="-890510"/>
            <a:chExt cx="2630726" cy="1843566"/>
          </a:xfrm>
        </p:grpSpPr>
        <p:sp>
          <p:nvSpPr>
            <p:cNvPr id="876" name="Google Shape;876;p19"/>
            <p:cNvSpPr/>
            <p:nvPr/>
          </p:nvSpPr>
          <p:spPr>
            <a:xfrm>
              <a:off x="1729016" y="130432"/>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a:off x="1375085" y="30764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a:off x="1374452" y="39417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9"/>
            <p:cNvSpPr/>
            <p:nvPr/>
          </p:nvSpPr>
          <p:spPr>
            <a:xfrm>
              <a:off x="1375085" y="48077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a:off x="1375085" y="56668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9"/>
            <p:cNvSpPr/>
            <p:nvPr/>
          </p:nvSpPr>
          <p:spPr>
            <a:xfrm>
              <a:off x="1375085" y="65326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1375085" y="73984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1374458" y="213058"/>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a:off x="713224" y="-89051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a:off x="947726" y="-656007"/>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a:off x="153028" y="-101662"/>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298743" y="-101662"/>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444486" y="-101662"/>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9"/>
            <p:cNvSpPr/>
            <p:nvPr/>
          </p:nvSpPr>
          <p:spPr>
            <a:xfrm>
              <a:off x="460643" y="857294"/>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9"/>
            <p:cNvSpPr/>
            <p:nvPr/>
          </p:nvSpPr>
          <p:spPr>
            <a:xfrm>
              <a:off x="287519" y="857294"/>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a:off x="114395" y="857294"/>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a:off x="1560783" y="36402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9"/>
            <p:cNvSpPr/>
            <p:nvPr/>
          </p:nvSpPr>
          <p:spPr>
            <a:xfrm>
              <a:off x="1737374" y="53998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1_1">
    <p:bg>
      <p:bgPr>
        <a:solidFill>
          <a:schemeClr val="lt2"/>
        </a:solidFill>
      </p:bgPr>
    </p:bg>
    <p:spTree>
      <p:nvGrpSpPr>
        <p:cNvPr id="894" name="Shape 894"/>
        <p:cNvGrpSpPr/>
        <p:nvPr/>
      </p:nvGrpSpPr>
      <p:grpSpPr>
        <a:xfrm>
          <a:off x="0" y="0"/>
          <a:ext cx="0" cy="0"/>
          <a:chOff x="0" y="0"/>
          <a:chExt cx="0" cy="0"/>
        </a:xfrm>
      </p:grpSpPr>
      <p:grpSp>
        <p:nvGrpSpPr>
          <p:cNvPr id="895" name="Google Shape;895;p20"/>
          <p:cNvGrpSpPr/>
          <p:nvPr/>
        </p:nvGrpSpPr>
        <p:grpSpPr>
          <a:xfrm>
            <a:off x="7097536" y="-1380588"/>
            <a:ext cx="2742098" cy="3087244"/>
            <a:chOff x="7097536" y="-1304388"/>
            <a:chExt cx="2742098" cy="3087244"/>
          </a:xfrm>
        </p:grpSpPr>
        <p:sp>
          <p:nvSpPr>
            <p:cNvPr id="896" name="Google Shape;896;p20"/>
            <p:cNvSpPr/>
            <p:nvPr/>
          </p:nvSpPr>
          <p:spPr>
            <a:xfrm>
              <a:off x="8955999" y="83142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0"/>
            <p:cNvSpPr/>
            <p:nvPr/>
          </p:nvSpPr>
          <p:spPr>
            <a:xfrm>
              <a:off x="8955999" y="100673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0"/>
            <p:cNvSpPr/>
            <p:nvPr/>
          </p:nvSpPr>
          <p:spPr>
            <a:xfrm>
              <a:off x="8955999" y="118296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0"/>
            <p:cNvSpPr/>
            <p:nvPr/>
          </p:nvSpPr>
          <p:spPr>
            <a:xfrm>
              <a:off x="8955999" y="135826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0"/>
            <p:cNvSpPr/>
            <p:nvPr/>
          </p:nvSpPr>
          <p:spPr>
            <a:xfrm>
              <a:off x="8955999" y="153357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0"/>
            <p:cNvSpPr/>
            <p:nvPr/>
          </p:nvSpPr>
          <p:spPr>
            <a:xfrm>
              <a:off x="8955999" y="170887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0"/>
            <p:cNvSpPr/>
            <p:nvPr/>
          </p:nvSpPr>
          <p:spPr>
            <a:xfrm>
              <a:off x="7097536" y="-81431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0"/>
            <p:cNvSpPr/>
            <p:nvPr/>
          </p:nvSpPr>
          <p:spPr>
            <a:xfrm>
              <a:off x="7332039" y="-579807"/>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0"/>
            <p:cNvSpPr/>
            <p:nvPr/>
          </p:nvSpPr>
          <p:spPr>
            <a:xfrm>
              <a:off x="8578125" y="77354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0"/>
            <p:cNvSpPr/>
            <p:nvPr/>
          </p:nvSpPr>
          <p:spPr>
            <a:xfrm>
              <a:off x="8190968" y="86376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0"/>
            <p:cNvSpPr/>
            <p:nvPr/>
          </p:nvSpPr>
          <p:spPr>
            <a:xfrm>
              <a:off x="8655295" y="33251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0"/>
            <p:cNvSpPr/>
            <p:nvPr/>
          </p:nvSpPr>
          <p:spPr>
            <a:xfrm>
              <a:off x="8831886" y="50847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908" name="Google Shape;908;p20"/>
            <p:cNvSpPr/>
            <p:nvPr/>
          </p:nvSpPr>
          <p:spPr>
            <a:xfrm>
              <a:off x="7753138" y="-1304388"/>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0"/>
            <p:cNvSpPr/>
            <p:nvPr/>
          </p:nvSpPr>
          <p:spPr>
            <a:xfrm>
              <a:off x="7899634" y="8409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 name="Google Shape;910;p20"/>
          <p:cNvSpPr txBox="1"/>
          <p:nvPr>
            <p:ph type="title"/>
          </p:nvPr>
        </p:nvSpPr>
        <p:spPr>
          <a:xfrm>
            <a:off x="713225" y="1303200"/>
            <a:ext cx="2754000" cy="1320300"/>
          </a:xfrm>
          <a:prstGeom prst="rect">
            <a:avLst/>
          </a:prstGeom>
        </p:spPr>
        <p:txBody>
          <a:bodyPr anchorCtr="0" anchor="t" bIns="91425" lIns="0" spcFirstLastPara="1" rIns="0" wrap="square" tIns="91425">
            <a:noAutofit/>
          </a:bodyPr>
          <a:lstStyle>
            <a:lvl1pPr lvl="0" rtl="0">
              <a:spcBef>
                <a:spcPts val="0"/>
              </a:spcBef>
              <a:spcAft>
                <a:spcPts val="0"/>
              </a:spcAft>
              <a:buSzPts val="4200"/>
              <a:buNone/>
              <a:defRPr b="0"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1" name="Google Shape;911;p20"/>
          <p:cNvSpPr txBox="1"/>
          <p:nvPr>
            <p:ph idx="1" type="subTitle"/>
          </p:nvPr>
        </p:nvSpPr>
        <p:spPr>
          <a:xfrm>
            <a:off x="713225" y="2650750"/>
            <a:ext cx="2754000" cy="1108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grpSp>
        <p:nvGrpSpPr>
          <p:cNvPr id="912" name="Google Shape;912;p20"/>
          <p:cNvGrpSpPr/>
          <p:nvPr/>
        </p:nvGrpSpPr>
        <p:grpSpPr>
          <a:xfrm>
            <a:off x="-660249" y="2828782"/>
            <a:ext cx="2653499" cy="2908914"/>
            <a:chOff x="-660249" y="2828782"/>
            <a:chExt cx="2653499" cy="2908914"/>
          </a:xfrm>
        </p:grpSpPr>
        <p:sp>
          <p:nvSpPr>
            <p:cNvPr id="913" name="Google Shape;913;p20"/>
            <p:cNvSpPr/>
            <p:nvPr/>
          </p:nvSpPr>
          <p:spPr>
            <a:xfrm rot="5400000">
              <a:off x="-48491" y="3997933"/>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0"/>
            <p:cNvSpPr/>
            <p:nvPr/>
          </p:nvSpPr>
          <p:spPr>
            <a:xfrm>
              <a:off x="153028" y="488415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0"/>
            <p:cNvSpPr/>
            <p:nvPr/>
          </p:nvSpPr>
          <p:spPr>
            <a:xfrm>
              <a:off x="298743" y="488415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0"/>
            <p:cNvSpPr/>
            <p:nvPr/>
          </p:nvSpPr>
          <p:spPr>
            <a:xfrm>
              <a:off x="444486" y="4884150"/>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0"/>
            <p:cNvSpPr/>
            <p:nvPr/>
          </p:nvSpPr>
          <p:spPr>
            <a:xfrm>
              <a:off x="114389" y="3061337"/>
              <a:ext cx="69512" cy="70130"/>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0"/>
            <p:cNvSpPr/>
            <p:nvPr/>
          </p:nvSpPr>
          <p:spPr>
            <a:xfrm>
              <a:off x="114389" y="3227748"/>
              <a:ext cx="72002" cy="6901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0"/>
            <p:cNvSpPr/>
            <p:nvPr/>
          </p:nvSpPr>
          <p:spPr>
            <a:xfrm>
              <a:off x="114389" y="3394282"/>
              <a:ext cx="69512" cy="68894"/>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114389" y="3559499"/>
              <a:ext cx="69512" cy="70171"/>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0"/>
            <p:cNvSpPr/>
            <p:nvPr/>
          </p:nvSpPr>
          <p:spPr>
            <a:xfrm>
              <a:off x="114389" y="3725992"/>
              <a:ext cx="69512" cy="70130"/>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0"/>
            <p:cNvSpPr/>
            <p:nvPr/>
          </p:nvSpPr>
          <p:spPr>
            <a:xfrm>
              <a:off x="114389" y="3892486"/>
              <a:ext cx="69512" cy="68853"/>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302888" y="4021767"/>
              <a:ext cx="257312" cy="16271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153014" y="4214091"/>
              <a:ext cx="317308" cy="31732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311735" y="4372738"/>
              <a:ext cx="633971" cy="19"/>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926" name="Google Shape;926;p20"/>
            <p:cNvSpPr/>
            <p:nvPr/>
          </p:nvSpPr>
          <p:spPr>
            <a:xfrm>
              <a:off x="-128750" y="4103112"/>
              <a:ext cx="560262"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0"/>
            <p:cNvSpPr/>
            <p:nvPr/>
          </p:nvSpPr>
          <p:spPr>
            <a:xfrm>
              <a:off x="1873150" y="48841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1654300" y="48841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1436225" y="48841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255672" y="2828782"/>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255039" y="2915315"/>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255672" y="3001913"/>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255672" y="3087826"/>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255672" y="3174402"/>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255672" y="3260979"/>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59" name="Shape 59"/>
        <p:cNvGrpSpPr/>
        <p:nvPr/>
      </p:nvGrpSpPr>
      <p:grpSpPr>
        <a:xfrm>
          <a:off x="0" y="0"/>
          <a:ext cx="0" cy="0"/>
          <a:chOff x="0" y="0"/>
          <a:chExt cx="0" cy="0"/>
        </a:xfrm>
      </p:grpSpPr>
      <p:sp>
        <p:nvSpPr>
          <p:cNvPr id="60" name="Google Shape;60;p3"/>
          <p:cNvSpPr txBox="1"/>
          <p:nvPr>
            <p:ph type="title"/>
          </p:nvPr>
        </p:nvSpPr>
        <p:spPr>
          <a:xfrm>
            <a:off x="720000" y="1724109"/>
            <a:ext cx="3255300" cy="1926900"/>
          </a:xfrm>
          <a:prstGeom prst="rect">
            <a:avLst/>
          </a:prstGeom>
        </p:spPr>
        <p:txBody>
          <a:bodyPr anchorCtr="0" anchor="t" bIns="91425" lIns="0" spcFirstLastPara="1" rIns="0" wrap="square" tIns="91425">
            <a:noAutofit/>
          </a:bodyPr>
          <a:lstStyle>
            <a:lvl1pPr lvl="0" rtl="0">
              <a:spcBef>
                <a:spcPts val="0"/>
              </a:spcBef>
              <a:spcAft>
                <a:spcPts val="0"/>
              </a:spcAft>
              <a:buSzPts val="3600"/>
              <a:buNone/>
              <a:defRPr b="0" sz="6500">
                <a:solidFill>
                  <a:schemeClr val="accent5"/>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3"/>
          <p:cNvSpPr txBox="1"/>
          <p:nvPr>
            <p:ph idx="1" type="subTitle"/>
          </p:nvPr>
        </p:nvSpPr>
        <p:spPr>
          <a:xfrm>
            <a:off x="720000" y="3672450"/>
            <a:ext cx="2925000" cy="713400"/>
          </a:xfrm>
          <a:prstGeom prst="rect">
            <a:avLst/>
          </a:prstGeom>
          <a:noFill/>
          <a:ln>
            <a:noFill/>
          </a:ln>
        </p:spPr>
        <p:txBody>
          <a:bodyPr anchorCtr="0" anchor="t" bIns="91425" lIns="0" spcFirstLastPara="1" rIns="0" wrap="square" tIns="91425">
            <a:noAutofit/>
          </a:bodyPr>
          <a:lstStyle>
            <a:lvl1pPr lvl="0" rtl="0">
              <a:lnSpc>
                <a:spcPct val="100000"/>
              </a:lnSpc>
              <a:spcBef>
                <a:spcPts val="0"/>
              </a:spcBef>
              <a:spcAft>
                <a:spcPts val="0"/>
              </a:spcAft>
              <a:buClr>
                <a:schemeClr val="accent6"/>
              </a:buClr>
              <a:buSzPts val="1400"/>
              <a:buFont typeface="Montserrat"/>
              <a:buNone/>
              <a:defRPr sz="17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grpSp>
        <p:nvGrpSpPr>
          <p:cNvPr id="62" name="Google Shape;62;p3"/>
          <p:cNvGrpSpPr/>
          <p:nvPr/>
        </p:nvGrpSpPr>
        <p:grpSpPr>
          <a:xfrm>
            <a:off x="114410" y="3861837"/>
            <a:ext cx="1837276" cy="2174180"/>
            <a:chOff x="114410" y="3861837"/>
            <a:chExt cx="1837276" cy="2174180"/>
          </a:xfrm>
        </p:grpSpPr>
        <p:sp>
          <p:nvSpPr>
            <p:cNvPr id="63" name="Google Shape;63;p3"/>
            <p:cNvSpPr/>
            <p:nvPr/>
          </p:nvSpPr>
          <p:spPr>
            <a:xfrm>
              <a:off x="1690341" y="4840007"/>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15169" y="3861837"/>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14410" y="4080671"/>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14410" y="4299529"/>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1335783" y="4922633"/>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15182" y="47895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254773" y="47895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394390" y="478958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16118" y="43549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429500" y="44682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624411" y="4605502"/>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58914" y="4840005"/>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7724563" y="-1235613"/>
            <a:ext cx="1476583" cy="3849456"/>
            <a:chOff x="7724563" y="-1235613"/>
            <a:chExt cx="1476583" cy="3849456"/>
          </a:xfrm>
        </p:grpSpPr>
        <p:sp>
          <p:nvSpPr>
            <p:cNvPr id="76" name="Google Shape;76;p3"/>
            <p:cNvSpPr/>
            <p:nvPr/>
          </p:nvSpPr>
          <p:spPr>
            <a:xfrm>
              <a:off x="7724563" y="-1235613"/>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7871059" y="1528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332138" y="99854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944981" y="108876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016808" y="122881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193399" y="140477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82" name="Google Shape;82;p3"/>
            <p:cNvSpPr/>
            <p:nvPr/>
          </p:nvSpPr>
          <p:spPr>
            <a:xfrm>
              <a:off x="8679563" y="-9270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8626828" y="1559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72543" y="1559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918286" y="15591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934443" y="251808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8761319" y="251808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8588195" y="251808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3"/>
          <p:cNvSpPr txBox="1"/>
          <p:nvPr>
            <p:ph hasCustomPrompt="1" idx="2" type="title"/>
          </p:nvPr>
        </p:nvSpPr>
        <p:spPr>
          <a:xfrm>
            <a:off x="779410" y="947568"/>
            <a:ext cx="795600" cy="795600"/>
          </a:xfrm>
          <a:prstGeom prst="rect">
            <a:avLst/>
          </a:prstGeom>
        </p:spPr>
        <p:txBody>
          <a:bodyPr anchorCtr="0" anchor="ctr" bIns="91425" lIns="0" spcFirstLastPara="1" rIns="0" wrap="square" tIns="91425">
            <a:noAutofit/>
          </a:bodyPr>
          <a:lstStyle>
            <a:lvl1pPr lvl="0" rtl="0" algn="ctr">
              <a:spcBef>
                <a:spcPts val="0"/>
              </a:spcBef>
              <a:spcAft>
                <a:spcPts val="0"/>
              </a:spcAft>
              <a:buSzPts val="6000"/>
              <a:buNone/>
              <a:defRPr b="0"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2">
    <p:bg>
      <p:bgPr>
        <a:solidFill>
          <a:schemeClr val="lt2"/>
        </a:solidFill>
      </p:bgPr>
    </p:bg>
    <p:spTree>
      <p:nvGrpSpPr>
        <p:cNvPr id="936" name="Shape 936"/>
        <p:cNvGrpSpPr/>
        <p:nvPr/>
      </p:nvGrpSpPr>
      <p:grpSpPr>
        <a:xfrm>
          <a:off x="0" y="0"/>
          <a:ext cx="0" cy="0"/>
          <a:chOff x="0" y="0"/>
          <a:chExt cx="0" cy="0"/>
        </a:xfrm>
      </p:grpSpPr>
      <p:grpSp>
        <p:nvGrpSpPr>
          <p:cNvPr id="937" name="Google Shape;937;p21"/>
          <p:cNvGrpSpPr/>
          <p:nvPr/>
        </p:nvGrpSpPr>
        <p:grpSpPr>
          <a:xfrm>
            <a:off x="-717210" y="-887513"/>
            <a:ext cx="10725561" cy="6457640"/>
            <a:chOff x="-717210" y="-887513"/>
            <a:chExt cx="10725561" cy="6457640"/>
          </a:xfrm>
        </p:grpSpPr>
        <p:sp>
          <p:nvSpPr>
            <p:cNvPr id="938" name="Google Shape;938;p21"/>
            <p:cNvSpPr/>
            <p:nvPr/>
          </p:nvSpPr>
          <p:spPr>
            <a:xfrm>
              <a:off x="644228" y="4489769"/>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1"/>
            <p:cNvSpPr/>
            <p:nvPr/>
          </p:nvSpPr>
          <p:spPr>
            <a:xfrm>
              <a:off x="289670" y="4572396"/>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1"/>
            <p:cNvSpPr/>
            <p:nvPr/>
          </p:nvSpPr>
          <p:spPr>
            <a:xfrm rot="5400000">
              <a:off x="39884" y="2883633"/>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1"/>
            <p:cNvSpPr/>
            <p:nvPr/>
          </p:nvSpPr>
          <p:spPr>
            <a:xfrm>
              <a:off x="289650" y="4044268"/>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1"/>
            <p:cNvSpPr/>
            <p:nvPr/>
          </p:nvSpPr>
          <p:spPr>
            <a:xfrm>
              <a:off x="289670" y="469106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1"/>
            <p:cNvSpPr/>
            <p:nvPr/>
          </p:nvSpPr>
          <p:spPr>
            <a:xfrm>
              <a:off x="-541489" y="486702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944" name="Google Shape;944;p21"/>
            <p:cNvSpPr/>
            <p:nvPr/>
          </p:nvSpPr>
          <p:spPr>
            <a:xfrm>
              <a:off x="153028" y="2993388"/>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1"/>
            <p:cNvSpPr/>
            <p:nvPr/>
          </p:nvSpPr>
          <p:spPr>
            <a:xfrm>
              <a:off x="298743" y="2993388"/>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1"/>
            <p:cNvSpPr/>
            <p:nvPr/>
          </p:nvSpPr>
          <p:spPr>
            <a:xfrm>
              <a:off x="444486" y="2993388"/>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1"/>
            <p:cNvSpPr/>
            <p:nvPr/>
          </p:nvSpPr>
          <p:spPr>
            <a:xfrm>
              <a:off x="1211788" y="480660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1"/>
            <p:cNvSpPr/>
            <p:nvPr/>
          </p:nvSpPr>
          <p:spPr>
            <a:xfrm>
              <a:off x="992938" y="480660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1"/>
            <p:cNvSpPr/>
            <p:nvPr/>
          </p:nvSpPr>
          <p:spPr>
            <a:xfrm>
              <a:off x="774863" y="480660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1"/>
            <p:cNvSpPr/>
            <p:nvPr/>
          </p:nvSpPr>
          <p:spPr>
            <a:xfrm>
              <a:off x="8845623" y="12257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1"/>
            <p:cNvSpPr/>
            <p:nvPr/>
          </p:nvSpPr>
          <p:spPr>
            <a:xfrm>
              <a:off x="8844991" y="13123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1"/>
            <p:cNvSpPr/>
            <p:nvPr/>
          </p:nvSpPr>
          <p:spPr>
            <a:xfrm>
              <a:off x="8845623" y="13989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1"/>
            <p:cNvSpPr/>
            <p:nvPr/>
          </p:nvSpPr>
          <p:spPr>
            <a:xfrm>
              <a:off x="8845623" y="14848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1"/>
            <p:cNvSpPr/>
            <p:nvPr/>
          </p:nvSpPr>
          <p:spPr>
            <a:xfrm>
              <a:off x="8845623" y="15714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1"/>
            <p:cNvSpPr/>
            <p:nvPr/>
          </p:nvSpPr>
          <p:spPr>
            <a:xfrm>
              <a:off x="8845623" y="16579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1"/>
            <p:cNvSpPr/>
            <p:nvPr/>
          </p:nvSpPr>
          <p:spPr>
            <a:xfrm>
              <a:off x="7226932" y="42004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1"/>
            <p:cNvSpPr/>
            <p:nvPr/>
          </p:nvSpPr>
          <p:spPr>
            <a:xfrm>
              <a:off x="7340314" y="53339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1"/>
            <p:cNvSpPr/>
            <p:nvPr/>
          </p:nvSpPr>
          <p:spPr>
            <a:xfrm>
              <a:off x="7764089" y="-23955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1"/>
            <p:cNvSpPr/>
            <p:nvPr/>
          </p:nvSpPr>
          <p:spPr>
            <a:xfrm>
              <a:off x="7453707" y="16215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1"/>
            <p:cNvSpPr/>
            <p:nvPr/>
          </p:nvSpPr>
          <p:spPr>
            <a:xfrm>
              <a:off x="7544305" y="25184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1"/>
            <p:cNvSpPr/>
            <p:nvPr/>
          </p:nvSpPr>
          <p:spPr>
            <a:xfrm>
              <a:off x="8969413" y="139892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1"/>
            <p:cNvSpPr/>
            <p:nvPr/>
          </p:nvSpPr>
          <p:spPr>
            <a:xfrm>
              <a:off x="8969413" y="157423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1"/>
            <p:cNvSpPr/>
            <p:nvPr/>
          </p:nvSpPr>
          <p:spPr>
            <a:xfrm>
              <a:off x="8969413" y="175046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1"/>
            <p:cNvSpPr/>
            <p:nvPr/>
          </p:nvSpPr>
          <p:spPr>
            <a:xfrm>
              <a:off x="8969413" y="192576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1"/>
            <p:cNvSpPr/>
            <p:nvPr/>
          </p:nvSpPr>
          <p:spPr>
            <a:xfrm>
              <a:off x="8969413" y="210107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1"/>
            <p:cNvSpPr/>
            <p:nvPr/>
          </p:nvSpPr>
          <p:spPr>
            <a:xfrm>
              <a:off x="8969413" y="227637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1"/>
            <p:cNvSpPr/>
            <p:nvPr/>
          </p:nvSpPr>
          <p:spPr>
            <a:xfrm>
              <a:off x="8243290" y="-887513"/>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1"/>
            <p:cNvSpPr/>
            <p:nvPr/>
          </p:nvSpPr>
          <p:spPr>
            <a:xfrm>
              <a:off x="8389785" y="5009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1"/>
            <p:cNvSpPr/>
            <p:nvPr/>
          </p:nvSpPr>
          <p:spPr>
            <a:xfrm>
              <a:off x="8645551" y="1471987"/>
              <a:ext cx="121637" cy="123137"/>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1"/>
            <p:cNvSpPr/>
            <p:nvPr/>
          </p:nvSpPr>
          <p:spPr>
            <a:xfrm>
              <a:off x="8644791" y="1695611"/>
              <a:ext cx="122397" cy="123163"/>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1"/>
            <p:cNvSpPr/>
            <p:nvPr/>
          </p:nvSpPr>
          <p:spPr>
            <a:xfrm>
              <a:off x="8644791" y="1919260"/>
              <a:ext cx="122397" cy="123932"/>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1"/>
            <p:cNvSpPr/>
            <p:nvPr/>
          </p:nvSpPr>
          <p:spPr>
            <a:xfrm>
              <a:off x="7947323" y="4608575"/>
              <a:ext cx="81656" cy="961552"/>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1"/>
            <p:cNvSpPr/>
            <p:nvPr/>
          </p:nvSpPr>
          <p:spPr>
            <a:xfrm>
              <a:off x="8111494" y="4608575"/>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1"/>
            <p:cNvSpPr/>
            <p:nvPr/>
          </p:nvSpPr>
          <p:spPr>
            <a:xfrm>
              <a:off x="8275636" y="4608575"/>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1"/>
            <p:cNvSpPr/>
            <p:nvPr/>
          </p:nvSpPr>
          <p:spPr>
            <a:xfrm>
              <a:off x="7624455" y="4814443"/>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1"/>
            <p:cNvSpPr/>
            <p:nvPr/>
          </p:nvSpPr>
          <p:spPr>
            <a:xfrm>
              <a:off x="7715053" y="4904132"/>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1"/>
            <p:cNvSpPr/>
            <p:nvPr/>
          </p:nvSpPr>
          <p:spPr>
            <a:xfrm>
              <a:off x="8478890" y="3330684"/>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1"/>
            <p:cNvSpPr/>
            <p:nvPr/>
          </p:nvSpPr>
          <p:spPr>
            <a:xfrm>
              <a:off x="8602035" y="3472391"/>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1"/>
            <p:cNvSpPr/>
            <p:nvPr/>
          </p:nvSpPr>
          <p:spPr>
            <a:xfrm>
              <a:off x="8712540" y="363556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1"/>
            <p:cNvSpPr/>
            <p:nvPr/>
          </p:nvSpPr>
          <p:spPr>
            <a:xfrm>
              <a:off x="8712540" y="377474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1"/>
            <p:cNvSpPr/>
            <p:nvPr/>
          </p:nvSpPr>
          <p:spPr>
            <a:xfrm>
              <a:off x="8712540" y="391391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1"/>
            <p:cNvSpPr/>
            <p:nvPr/>
          </p:nvSpPr>
          <p:spPr>
            <a:xfrm>
              <a:off x="8478036" y="41036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1"/>
            <p:cNvSpPr/>
            <p:nvPr/>
          </p:nvSpPr>
          <p:spPr>
            <a:xfrm>
              <a:off x="8712541" y="43381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1"/>
            <p:cNvSpPr/>
            <p:nvPr/>
          </p:nvSpPr>
          <p:spPr>
            <a:xfrm>
              <a:off x="8962588" y="31280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1"/>
            <p:cNvSpPr/>
            <p:nvPr/>
          </p:nvSpPr>
          <p:spPr>
            <a:xfrm>
              <a:off x="713236" y="-35891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1"/>
            <p:cNvSpPr/>
            <p:nvPr/>
          </p:nvSpPr>
          <p:spPr>
            <a:xfrm>
              <a:off x="947741" y="-124407"/>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1"/>
            <p:cNvSpPr/>
            <p:nvPr/>
          </p:nvSpPr>
          <p:spPr>
            <a:xfrm>
              <a:off x="-717210" y="18131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1"/>
            <p:cNvSpPr/>
            <p:nvPr/>
          </p:nvSpPr>
          <p:spPr>
            <a:xfrm>
              <a:off x="-717210" y="32049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1"/>
            <p:cNvSpPr/>
            <p:nvPr/>
          </p:nvSpPr>
          <p:spPr>
            <a:xfrm>
              <a:off x="-717210" y="45966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1"/>
            <p:cNvSpPr/>
            <p:nvPr/>
          </p:nvSpPr>
          <p:spPr>
            <a:xfrm>
              <a:off x="277173" y="1692182"/>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1"/>
            <p:cNvSpPr/>
            <p:nvPr/>
          </p:nvSpPr>
          <p:spPr>
            <a:xfrm>
              <a:off x="276541" y="1778715"/>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1"/>
            <p:cNvSpPr/>
            <p:nvPr/>
          </p:nvSpPr>
          <p:spPr>
            <a:xfrm>
              <a:off x="277173" y="1865313"/>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1"/>
            <p:cNvSpPr/>
            <p:nvPr/>
          </p:nvSpPr>
          <p:spPr>
            <a:xfrm>
              <a:off x="277173" y="1951226"/>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1"/>
            <p:cNvSpPr/>
            <p:nvPr/>
          </p:nvSpPr>
          <p:spPr>
            <a:xfrm>
              <a:off x="277173" y="2037802"/>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1"/>
            <p:cNvSpPr/>
            <p:nvPr/>
          </p:nvSpPr>
          <p:spPr>
            <a:xfrm>
              <a:off x="277173" y="2124379"/>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1"/>
            <p:cNvSpPr/>
            <p:nvPr/>
          </p:nvSpPr>
          <p:spPr>
            <a:xfrm>
              <a:off x="199169" y="63219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1"/>
            <p:cNvSpPr/>
            <p:nvPr/>
          </p:nvSpPr>
          <p:spPr>
            <a:xfrm>
              <a:off x="312552" y="74554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1"/>
            <p:cNvSpPr/>
            <p:nvPr/>
          </p:nvSpPr>
          <p:spPr>
            <a:xfrm>
              <a:off x="397369" y="9274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1"/>
            <p:cNvSpPr/>
            <p:nvPr/>
          </p:nvSpPr>
          <p:spPr>
            <a:xfrm>
              <a:off x="487967" y="10171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1"/>
            <p:cNvSpPr/>
            <p:nvPr/>
          </p:nvSpPr>
          <p:spPr>
            <a:xfrm>
              <a:off x="127188" y="9617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1"/>
            <p:cNvSpPr/>
            <p:nvPr/>
          </p:nvSpPr>
          <p:spPr>
            <a:xfrm>
              <a:off x="127188" y="11370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127188" y="13133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1"/>
            <p:cNvSpPr/>
            <p:nvPr/>
          </p:nvSpPr>
          <p:spPr>
            <a:xfrm>
              <a:off x="127188" y="14886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1"/>
            <p:cNvSpPr/>
            <p:nvPr/>
          </p:nvSpPr>
          <p:spPr>
            <a:xfrm>
              <a:off x="127188" y="16639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127188" y="18392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1419415" y="-358907"/>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 name="Google Shape;1007;p21"/>
          <p:cNvSpPr txBox="1"/>
          <p:nvPr>
            <p:ph idx="1" type="subTitle"/>
          </p:nvPr>
        </p:nvSpPr>
        <p:spPr>
          <a:xfrm>
            <a:off x="2481225" y="1252725"/>
            <a:ext cx="4181700" cy="877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sp>
        <p:nvSpPr>
          <p:cNvPr id="1008" name="Google Shape;1008;p21"/>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
    <p:spTree>
      <p:nvGrpSpPr>
        <p:cNvPr id="1009" name="Shape 1009"/>
        <p:cNvGrpSpPr/>
        <p:nvPr/>
      </p:nvGrpSpPr>
      <p:grpSpPr>
        <a:xfrm>
          <a:off x="0" y="0"/>
          <a:ext cx="0" cy="0"/>
          <a:chOff x="0" y="0"/>
          <a:chExt cx="0" cy="0"/>
        </a:xfrm>
      </p:grpSpPr>
      <p:grpSp>
        <p:nvGrpSpPr>
          <p:cNvPr id="1010" name="Google Shape;1010;p22"/>
          <p:cNvGrpSpPr/>
          <p:nvPr/>
        </p:nvGrpSpPr>
        <p:grpSpPr>
          <a:xfrm>
            <a:off x="-736514" y="-1102963"/>
            <a:ext cx="10724890" cy="7494708"/>
            <a:chOff x="-736514" y="-1102963"/>
            <a:chExt cx="10724890" cy="7494708"/>
          </a:xfrm>
        </p:grpSpPr>
        <p:sp>
          <p:nvSpPr>
            <p:cNvPr id="1011" name="Google Shape;1011;p22"/>
            <p:cNvSpPr/>
            <p:nvPr/>
          </p:nvSpPr>
          <p:spPr>
            <a:xfrm rot="5400000">
              <a:off x="8336322" y="-43081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2"/>
            <p:cNvSpPr/>
            <p:nvPr/>
          </p:nvSpPr>
          <p:spPr>
            <a:xfrm>
              <a:off x="8947200" y="1079943"/>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2"/>
            <p:cNvSpPr/>
            <p:nvPr/>
          </p:nvSpPr>
          <p:spPr>
            <a:xfrm>
              <a:off x="8466530" y="8327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2"/>
            <p:cNvSpPr/>
            <p:nvPr/>
          </p:nvSpPr>
          <p:spPr>
            <a:xfrm>
              <a:off x="8579913" y="9460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2"/>
            <p:cNvSpPr/>
            <p:nvPr/>
          </p:nvSpPr>
          <p:spPr>
            <a:xfrm>
              <a:off x="8689336" y="11068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2"/>
            <p:cNvSpPr/>
            <p:nvPr/>
          </p:nvSpPr>
          <p:spPr>
            <a:xfrm>
              <a:off x="8689336" y="12821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2"/>
            <p:cNvSpPr/>
            <p:nvPr/>
          </p:nvSpPr>
          <p:spPr>
            <a:xfrm>
              <a:off x="8689336" y="14584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2"/>
            <p:cNvSpPr/>
            <p:nvPr/>
          </p:nvSpPr>
          <p:spPr>
            <a:xfrm>
              <a:off x="8689336" y="16337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2"/>
            <p:cNvSpPr/>
            <p:nvPr/>
          </p:nvSpPr>
          <p:spPr>
            <a:xfrm>
              <a:off x="8689336" y="18090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2"/>
            <p:cNvSpPr/>
            <p:nvPr/>
          </p:nvSpPr>
          <p:spPr>
            <a:xfrm>
              <a:off x="8689336" y="19843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2"/>
            <p:cNvSpPr/>
            <p:nvPr/>
          </p:nvSpPr>
          <p:spPr>
            <a:xfrm>
              <a:off x="8845855" y="154345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2"/>
            <p:cNvSpPr/>
            <p:nvPr/>
          </p:nvSpPr>
          <p:spPr>
            <a:xfrm>
              <a:off x="8936453" y="163314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2"/>
            <p:cNvSpPr/>
            <p:nvPr/>
          </p:nvSpPr>
          <p:spPr>
            <a:xfrm>
              <a:off x="8626828" y="-42250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2"/>
            <p:cNvSpPr/>
            <p:nvPr/>
          </p:nvSpPr>
          <p:spPr>
            <a:xfrm>
              <a:off x="8772543" y="-42250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2"/>
            <p:cNvSpPr/>
            <p:nvPr/>
          </p:nvSpPr>
          <p:spPr>
            <a:xfrm>
              <a:off x="8918286" y="-422500"/>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2"/>
            <p:cNvSpPr/>
            <p:nvPr/>
          </p:nvSpPr>
          <p:spPr>
            <a:xfrm>
              <a:off x="8934443" y="536456"/>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2"/>
            <p:cNvSpPr/>
            <p:nvPr/>
          </p:nvSpPr>
          <p:spPr>
            <a:xfrm>
              <a:off x="8761319" y="536456"/>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2"/>
            <p:cNvSpPr/>
            <p:nvPr/>
          </p:nvSpPr>
          <p:spPr>
            <a:xfrm>
              <a:off x="8588195" y="536456"/>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2"/>
            <p:cNvSpPr/>
            <p:nvPr/>
          </p:nvSpPr>
          <p:spPr>
            <a:xfrm>
              <a:off x="1303891" y="4639519"/>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2"/>
            <p:cNvSpPr/>
            <p:nvPr/>
          </p:nvSpPr>
          <p:spPr>
            <a:xfrm>
              <a:off x="291760" y="33404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2"/>
            <p:cNvSpPr/>
            <p:nvPr/>
          </p:nvSpPr>
          <p:spPr>
            <a:xfrm>
              <a:off x="291127" y="34269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2"/>
            <p:cNvSpPr/>
            <p:nvPr/>
          </p:nvSpPr>
          <p:spPr>
            <a:xfrm>
              <a:off x="291760" y="35135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2"/>
            <p:cNvSpPr/>
            <p:nvPr/>
          </p:nvSpPr>
          <p:spPr>
            <a:xfrm>
              <a:off x="291760" y="35995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2"/>
            <p:cNvSpPr/>
            <p:nvPr/>
          </p:nvSpPr>
          <p:spPr>
            <a:xfrm>
              <a:off x="291760" y="36860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2"/>
            <p:cNvSpPr/>
            <p:nvPr/>
          </p:nvSpPr>
          <p:spPr>
            <a:xfrm>
              <a:off x="291760" y="37726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2"/>
            <p:cNvSpPr/>
            <p:nvPr/>
          </p:nvSpPr>
          <p:spPr>
            <a:xfrm>
              <a:off x="949333" y="4722146"/>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2"/>
            <p:cNvSpPr/>
            <p:nvPr/>
          </p:nvSpPr>
          <p:spPr>
            <a:xfrm>
              <a:off x="128482" y="358381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2"/>
            <p:cNvSpPr/>
            <p:nvPr/>
          </p:nvSpPr>
          <p:spPr>
            <a:xfrm>
              <a:off x="128482" y="375817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2"/>
            <p:cNvSpPr/>
            <p:nvPr/>
          </p:nvSpPr>
          <p:spPr>
            <a:xfrm>
              <a:off x="128482" y="393345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128482" y="410780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128482" y="428216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114411" y="44223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348914" y="4656893"/>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809732" y="48443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949323" y="48443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1088940" y="484430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1740825"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1521975"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1303900"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350038" y="1105777"/>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37119" y="1195999"/>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120838" y="-1102963"/>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267334" y="28551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1055075" y="-551253"/>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2"/>
            <p:cNvSpPr/>
            <p:nvPr/>
          </p:nvSpPr>
          <p:spPr>
            <a:xfrm>
              <a:off x="94645" y="131897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2"/>
            <p:cNvSpPr/>
            <p:nvPr/>
          </p:nvSpPr>
          <p:spPr>
            <a:xfrm>
              <a:off x="-736514" y="149493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057" name="Google Shape;1057;p22"/>
            <p:cNvSpPr/>
            <p:nvPr/>
          </p:nvSpPr>
          <p:spPr>
            <a:xfrm>
              <a:off x="95407" y="1736862"/>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94647" y="1955696"/>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94647" y="2174554"/>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2"/>
            <p:cNvSpPr/>
            <p:nvPr/>
          </p:nvSpPr>
          <p:spPr>
            <a:xfrm>
              <a:off x="8957607" y="30560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2"/>
            <p:cNvSpPr/>
            <p:nvPr/>
          </p:nvSpPr>
          <p:spPr>
            <a:xfrm>
              <a:off x="8957607" y="32304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
            <p:cNvSpPr/>
            <p:nvPr/>
          </p:nvSpPr>
          <p:spPr>
            <a:xfrm>
              <a:off x="8957607" y="34057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
            <p:cNvSpPr/>
            <p:nvPr/>
          </p:nvSpPr>
          <p:spPr>
            <a:xfrm>
              <a:off x="8957607" y="35800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2"/>
            <p:cNvSpPr/>
            <p:nvPr/>
          </p:nvSpPr>
          <p:spPr>
            <a:xfrm>
              <a:off x="8957607" y="37544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2"/>
            <p:cNvSpPr/>
            <p:nvPr/>
          </p:nvSpPr>
          <p:spPr>
            <a:xfrm>
              <a:off x="8692565" y="3895492"/>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2"/>
            <p:cNvSpPr/>
            <p:nvPr/>
          </p:nvSpPr>
          <p:spPr>
            <a:xfrm>
              <a:off x="8692565" y="4034667"/>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2"/>
            <p:cNvSpPr/>
            <p:nvPr/>
          </p:nvSpPr>
          <p:spPr>
            <a:xfrm>
              <a:off x="8692565" y="4173842"/>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2"/>
            <p:cNvSpPr/>
            <p:nvPr/>
          </p:nvSpPr>
          <p:spPr>
            <a:xfrm>
              <a:off x="8377971" y="44975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2"/>
            <p:cNvSpPr/>
            <p:nvPr/>
          </p:nvSpPr>
          <p:spPr>
            <a:xfrm>
              <a:off x="8231476" y="432176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2"/>
            <p:cNvSpPr/>
            <p:nvPr/>
          </p:nvSpPr>
          <p:spPr>
            <a:xfrm>
              <a:off x="7503636" y="46085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2"/>
            <p:cNvSpPr/>
            <p:nvPr/>
          </p:nvSpPr>
          <p:spPr>
            <a:xfrm>
              <a:off x="7738139" y="48430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2"/>
            <p:cNvSpPr/>
            <p:nvPr/>
          </p:nvSpPr>
          <p:spPr>
            <a:xfrm>
              <a:off x="7146130" y="48430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2"/>
            <p:cNvSpPr/>
            <p:nvPr/>
          </p:nvSpPr>
          <p:spPr>
            <a:xfrm>
              <a:off x="7236728" y="49327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22"/>
          <p:cNvSpPr txBox="1"/>
          <p:nvPr>
            <p:ph idx="1" type="subTitle"/>
          </p:nvPr>
        </p:nvSpPr>
        <p:spPr>
          <a:xfrm>
            <a:off x="720000" y="3418600"/>
            <a:ext cx="2448000" cy="38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2500"/>
              <a:buFont typeface="Bebas Neue"/>
              <a:buNone/>
              <a:defRPr sz="2000">
                <a:solidFill>
                  <a:schemeClr val="accent6"/>
                </a:solidFill>
                <a:latin typeface="Bebas Neue"/>
                <a:ea typeface="Bebas Neue"/>
                <a:cs typeface="Bebas Neue"/>
                <a:sym typeface="Bebas Neue"/>
              </a:defRPr>
            </a:lvl1pPr>
            <a:lvl2pPr lvl="1"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2pPr>
            <a:lvl3pPr lvl="2"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3pPr>
            <a:lvl4pPr lvl="3"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4pPr>
            <a:lvl5pPr lvl="4"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5pPr>
            <a:lvl6pPr lvl="5"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6pPr>
            <a:lvl7pPr lvl="6"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7pPr>
            <a:lvl8pPr lvl="7"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8pPr>
            <a:lvl9pPr lvl="8"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9pPr>
          </a:lstStyle>
          <a:p/>
        </p:txBody>
      </p:sp>
      <p:sp>
        <p:nvSpPr>
          <p:cNvPr id="1075" name="Google Shape;1075;p22"/>
          <p:cNvSpPr txBox="1"/>
          <p:nvPr>
            <p:ph idx="2" type="subTitle"/>
          </p:nvPr>
        </p:nvSpPr>
        <p:spPr>
          <a:xfrm>
            <a:off x="5976000" y="3418600"/>
            <a:ext cx="2448000" cy="38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2500"/>
              <a:buFont typeface="Bebas Neue"/>
              <a:buNone/>
              <a:defRPr sz="2000">
                <a:solidFill>
                  <a:schemeClr val="accent6"/>
                </a:solidFill>
                <a:latin typeface="Bebas Neue"/>
                <a:ea typeface="Bebas Neue"/>
                <a:cs typeface="Bebas Neue"/>
                <a:sym typeface="Bebas Neue"/>
              </a:defRPr>
            </a:lvl1pPr>
            <a:lvl2pPr lvl="1"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2pPr>
            <a:lvl3pPr lvl="2"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3pPr>
            <a:lvl4pPr lvl="3"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4pPr>
            <a:lvl5pPr lvl="4"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5pPr>
            <a:lvl6pPr lvl="5"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6pPr>
            <a:lvl7pPr lvl="6"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7pPr>
            <a:lvl8pPr lvl="7"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8pPr>
            <a:lvl9pPr lvl="8"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9pPr>
          </a:lstStyle>
          <a:p/>
        </p:txBody>
      </p:sp>
      <p:sp>
        <p:nvSpPr>
          <p:cNvPr id="1076" name="Google Shape;1076;p22"/>
          <p:cNvSpPr txBox="1"/>
          <p:nvPr>
            <p:ph idx="3" type="subTitle"/>
          </p:nvPr>
        </p:nvSpPr>
        <p:spPr>
          <a:xfrm>
            <a:off x="720750" y="2334225"/>
            <a:ext cx="2446500" cy="99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9pPr>
          </a:lstStyle>
          <a:p/>
        </p:txBody>
      </p:sp>
      <p:sp>
        <p:nvSpPr>
          <p:cNvPr id="1077" name="Google Shape;1077;p22"/>
          <p:cNvSpPr txBox="1"/>
          <p:nvPr>
            <p:ph idx="4" type="subTitle"/>
          </p:nvPr>
        </p:nvSpPr>
        <p:spPr>
          <a:xfrm>
            <a:off x="5976000" y="2334225"/>
            <a:ext cx="2448000" cy="99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9pPr>
          </a:lstStyle>
          <a:p/>
        </p:txBody>
      </p:sp>
      <p:sp>
        <p:nvSpPr>
          <p:cNvPr id="1078" name="Google Shape;1078;p22"/>
          <p:cNvSpPr txBox="1"/>
          <p:nvPr>
            <p:ph idx="5" type="subTitle"/>
          </p:nvPr>
        </p:nvSpPr>
        <p:spPr>
          <a:xfrm>
            <a:off x="3348000" y="3418600"/>
            <a:ext cx="2448000" cy="380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2500"/>
              <a:buFont typeface="Bebas Neue"/>
              <a:buNone/>
              <a:defRPr sz="2000">
                <a:solidFill>
                  <a:schemeClr val="accent6"/>
                </a:solidFill>
                <a:latin typeface="Bebas Neue"/>
                <a:ea typeface="Bebas Neue"/>
                <a:cs typeface="Bebas Neue"/>
                <a:sym typeface="Bebas Neue"/>
              </a:defRPr>
            </a:lvl1pPr>
            <a:lvl2pPr lvl="1"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2pPr>
            <a:lvl3pPr lvl="2"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3pPr>
            <a:lvl4pPr lvl="3"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4pPr>
            <a:lvl5pPr lvl="4"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5pPr>
            <a:lvl6pPr lvl="5"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6pPr>
            <a:lvl7pPr lvl="6"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7pPr>
            <a:lvl8pPr lvl="7"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8pPr>
            <a:lvl9pPr lvl="8"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9pPr>
          </a:lstStyle>
          <a:p/>
        </p:txBody>
      </p:sp>
      <p:sp>
        <p:nvSpPr>
          <p:cNvPr id="1079" name="Google Shape;1079;p22"/>
          <p:cNvSpPr txBox="1"/>
          <p:nvPr>
            <p:ph idx="6" type="subTitle"/>
          </p:nvPr>
        </p:nvSpPr>
        <p:spPr>
          <a:xfrm>
            <a:off x="3348750" y="2334225"/>
            <a:ext cx="2446500" cy="996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9pPr>
          </a:lstStyle>
          <a:p/>
        </p:txBody>
      </p:sp>
      <p:sp>
        <p:nvSpPr>
          <p:cNvPr id="1080" name="Google Shape;1080;p22"/>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1">
    <p:spTree>
      <p:nvGrpSpPr>
        <p:cNvPr id="1081" name="Shape 1081"/>
        <p:cNvGrpSpPr/>
        <p:nvPr/>
      </p:nvGrpSpPr>
      <p:grpSpPr>
        <a:xfrm>
          <a:off x="0" y="0"/>
          <a:ext cx="0" cy="0"/>
          <a:chOff x="0" y="0"/>
          <a:chExt cx="0" cy="0"/>
        </a:xfrm>
      </p:grpSpPr>
      <p:grpSp>
        <p:nvGrpSpPr>
          <p:cNvPr id="1082" name="Google Shape;1082;p23"/>
          <p:cNvGrpSpPr/>
          <p:nvPr/>
        </p:nvGrpSpPr>
        <p:grpSpPr>
          <a:xfrm>
            <a:off x="7054913" y="-1205338"/>
            <a:ext cx="2391834" cy="3475744"/>
            <a:chOff x="7054913" y="-1205338"/>
            <a:chExt cx="2391834" cy="3475744"/>
          </a:xfrm>
        </p:grpSpPr>
        <p:sp>
          <p:nvSpPr>
            <p:cNvPr id="1083" name="Google Shape;1083;p23"/>
            <p:cNvSpPr/>
            <p:nvPr/>
          </p:nvSpPr>
          <p:spPr>
            <a:xfrm>
              <a:off x="8955999" y="13189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3"/>
            <p:cNvSpPr/>
            <p:nvPr/>
          </p:nvSpPr>
          <p:spPr>
            <a:xfrm>
              <a:off x="8955999" y="14942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3"/>
            <p:cNvSpPr/>
            <p:nvPr/>
          </p:nvSpPr>
          <p:spPr>
            <a:xfrm>
              <a:off x="8955999" y="16705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
            <p:cNvSpPr/>
            <p:nvPr/>
          </p:nvSpPr>
          <p:spPr>
            <a:xfrm>
              <a:off x="8955999" y="18458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8955999" y="20211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3"/>
            <p:cNvSpPr/>
            <p:nvPr/>
          </p:nvSpPr>
          <p:spPr>
            <a:xfrm>
              <a:off x="8955999" y="21964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3"/>
            <p:cNvSpPr/>
            <p:nvPr/>
          </p:nvSpPr>
          <p:spPr>
            <a:xfrm>
              <a:off x="8497150" y="138174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3"/>
            <p:cNvSpPr/>
            <p:nvPr/>
          </p:nvSpPr>
          <p:spPr>
            <a:xfrm>
              <a:off x="8109993" y="147196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3"/>
            <p:cNvSpPr/>
            <p:nvPr/>
          </p:nvSpPr>
          <p:spPr>
            <a:xfrm>
              <a:off x="8262408" y="96702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3"/>
            <p:cNvSpPr/>
            <p:nvPr/>
          </p:nvSpPr>
          <p:spPr>
            <a:xfrm>
              <a:off x="8438999" y="114298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093" name="Google Shape;1093;p23"/>
            <p:cNvSpPr/>
            <p:nvPr/>
          </p:nvSpPr>
          <p:spPr>
            <a:xfrm>
              <a:off x="7746688" y="-1205338"/>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3"/>
            <p:cNvSpPr/>
            <p:nvPr/>
          </p:nvSpPr>
          <p:spPr>
            <a:xfrm>
              <a:off x="7893184" y="1831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3"/>
            <p:cNvSpPr/>
            <p:nvPr/>
          </p:nvSpPr>
          <p:spPr>
            <a:xfrm>
              <a:off x="8679550" y="-109628"/>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3"/>
            <p:cNvSpPr/>
            <p:nvPr/>
          </p:nvSpPr>
          <p:spPr>
            <a:xfrm>
              <a:off x="7491838" y="14242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3"/>
            <p:cNvSpPr/>
            <p:nvPr/>
          </p:nvSpPr>
          <p:spPr>
            <a:xfrm>
              <a:off x="7272988" y="14242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3"/>
            <p:cNvSpPr/>
            <p:nvPr/>
          </p:nvSpPr>
          <p:spPr>
            <a:xfrm>
              <a:off x="7054913" y="14242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23"/>
          <p:cNvSpPr txBox="1"/>
          <p:nvPr>
            <p:ph idx="1" type="body"/>
          </p:nvPr>
        </p:nvSpPr>
        <p:spPr>
          <a:xfrm>
            <a:off x="720000" y="1440000"/>
            <a:ext cx="3672000" cy="2945100"/>
          </a:xfrm>
          <a:prstGeom prst="rect">
            <a:avLst/>
          </a:prstGeom>
          <a:noFill/>
          <a:ln>
            <a:noFill/>
          </a:ln>
        </p:spPr>
        <p:txBody>
          <a:bodyPr anchorCtr="0" anchor="t" bIns="91425" lIns="0" spcFirstLastPara="1" rIns="0" wrap="square" tIns="91425">
            <a:noAutofit/>
          </a:bodyPr>
          <a:lstStyle>
            <a:lvl1pPr indent="-323850" lvl="0" marL="457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sp>
        <p:nvSpPr>
          <p:cNvPr id="1100" name="Google Shape;1100;p23"/>
          <p:cNvSpPr txBox="1"/>
          <p:nvPr>
            <p:ph idx="2" type="body"/>
          </p:nvPr>
        </p:nvSpPr>
        <p:spPr>
          <a:xfrm>
            <a:off x="4752000" y="1440000"/>
            <a:ext cx="3672000" cy="3157500"/>
          </a:xfrm>
          <a:prstGeom prst="rect">
            <a:avLst/>
          </a:prstGeom>
          <a:noFill/>
          <a:ln>
            <a:noFill/>
          </a:ln>
        </p:spPr>
        <p:txBody>
          <a:bodyPr anchorCtr="0" anchor="t" bIns="91425" lIns="0" spcFirstLastPara="1" rIns="0" wrap="square" tIns="91425">
            <a:noAutofit/>
          </a:bodyPr>
          <a:lstStyle>
            <a:lvl1pPr indent="-323850" lvl="0" marL="457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grpSp>
        <p:nvGrpSpPr>
          <p:cNvPr id="1101" name="Google Shape;1101;p23"/>
          <p:cNvGrpSpPr/>
          <p:nvPr/>
        </p:nvGrpSpPr>
        <p:grpSpPr>
          <a:xfrm>
            <a:off x="-78992" y="2494456"/>
            <a:ext cx="1215748" cy="3046224"/>
            <a:chOff x="-78992" y="2494456"/>
            <a:chExt cx="1215748" cy="3046224"/>
          </a:xfrm>
        </p:grpSpPr>
        <p:sp>
          <p:nvSpPr>
            <p:cNvPr id="1102" name="Google Shape;1102;p23"/>
            <p:cNvSpPr/>
            <p:nvPr/>
          </p:nvSpPr>
          <p:spPr>
            <a:xfrm>
              <a:off x="114399" y="41101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3"/>
            <p:cNvSpPr/>
            <p:nvPr/>
          </p:nvSpPr>
          <p:spPr>
            <a:xfrm>
              <a:off x="348901" y="4344668"/>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3"/>
            <p:cNvSpPr/>
            <p:nvPr/>
          </p:nvSpPr>
          <p:spPr>
            <a:xfrm>
              <a:off x="772016" y="4687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3"/>
            <p:cNvSpPr/>
            <p:nvPr/>
          </p:nvSpPr>
          <p:spPr>
            <a:xfrm>
              <a:off x="917731" y="46871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3"/>
            <p:cNvSpPr/>
            <p:nvPr/>
          </p:nvSpPr>
          <p:spPr>
            <a:xfrm>
              <a:off x="1063474" y="46871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3"/>
            <p:cNvSpPr/>
            <p:nvPr/>
          </p:nvSpPr>
          <p:spPr>
            <a:xfrm>
              <a:off x="275566" y="3847619"/>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3"/>
            <p:cNvSpPr/>
            <p:nvPr/>
          </p:nvSpPr>
          <p:spPr>
            <a:xfrm>
              <a:off x="-78992" y="3930246"/>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3"/>
            <p:cNvSpPr/>
            <p:nvPr/>
          </p:nvSpPr>
          <p:spPr>
            <a:xfrm>
              <a:off x="299555" y="249445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3"/>
            <p:cNvSpPr/>
            <p:nvPr/>
          </p:nvSpPr>
          <p:spPr>
            <a:xfrm>
              <a:off x="390153" y="258414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3"/>
            <p:cNvSpPr/>
            <p:nvPr/>
          </p:nvSpPr>
          <p:spPr>
            <a:xfrm>
              <a:off x="115022" y="33510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3"/>
            <p:cNvSpPr/>
            <p:nvPr/>
          </p:nvSpPr>
          <p:spPr>
            <a:xfrm>
              <a:off x="114389" y="34375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3"/>
            <p:cNvSpPr/>
            <p:nvPr/>
          </p:nvSpPr>
          <p:spPr>
            <a:xfrm>
              <a:off x="115022" y="35241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3"/>
            <p:cNvSpPr/>
            <p:nvPr/>
          </p:nvSpPr>
          <p:spPr>
            <a:xfrm>
              <a:off x="115022" y="36101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3"/>
            <p:cNvSpPr/>
            <p:nvPr/>
          </p:nvSpPr>
          <p:spPr>
            <a:xfrm>
              <a:off x="115022" y="36966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3"/>
            <p:cNvSpPr/>
            <p:nvPr/>
          </p:nvSpPr>
          <p:spPr>
            <a:xfrm>
              <a:off x="115022" y="37832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3"/>
            <p:cNvSpPr/>
            <p:nvPr/>
          </p:nvSpPr>
          <p:spPr>
            <a:xfrm>
              <a:off x="233132" y="27880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3"/>
            <p:cNvSpPr/>
            <p:nvPr/>
          </p:nvSpPr>
          <p:spPr>
            <a:xfrm>
              <a:off x="233132" y="29624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3"/>
            <p:cNvSpPr/>
            <p:nvPr/>
          </p:nvSpPr>
          <p:spPr>
            <a:xfrm>
              <a:off x="233132" y="31377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3"/>
            <p:cNvSpPr/>
            <p:nvPr/>
          </p:nvSpPr>
          <p:spPr>
            <a:xfrm>
              <a:off x="233132" y="33120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3"/>
            <p:cNvSpPr/>
            <p:nvPr/>
          </p:nvSpPr>
          <p:spPr>
            <a:xfrm>
              <a:off x="233132" y="34864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23"/>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ONE_COLUMN_TEXT_1_1">
    <p:spTree>
      <p:nvGrpSpPr>
        <p:cNvPr id="1123" name="Shape 1123"/>
        <p:cNvGrpSpPr/>
        <p:nvPr/>
      </p:nvGrpSpPr>
      <p:grpSpPr>
        <a:xfrm>
          <a:off x="0" y="0"/>
          <a:ext cx="0" cy="0"/>
          <a:chOff x="0" y="0"/>
          <a:chExt cx="0" cy="0"/>
        </a:xfrm>
      </p:grpSpPr>
      <p:grpSp>
        <p:nvGrpSpPr>
          <p:cNvPr id="1124" name="Google Shape;1124;p24"/>
          <p:cNvGrpSpPr/>
          <p:nvPr/>
        </p:nvGrpSpPr>
        <p:grpSpPr>
          <a:xfrm>
            <a:off x="7114695" y="-551762"/>
            <a:ext cx="2524976" cy="2965950"/>
            <a:chOff x="7114695" y="-551762"/>
            <a:chExt cx="2524976" cy="2965950"/>
          </a:xfrm>
        </p:grpSpPr>
        <p:sp>
          <p:nvSpPr>
            <p:cNvPr id="1125" name="Google Shape;1125;p24"/>
            <p:cNvSpPr/>
            <p:nvPr/>
          </p:nvSpPr>
          <p:spPr>
            <a:xfrm rot="5400000">
              <a:off x="8260134" y="-447530"/>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4"/>
            <p:cNvSpPr/>
            <p:nvPr/>
          </p:nvSpPr>
          <p:spPr>
            <a:xfrm>
              <a:off x="8949713" y="20247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4"/>
            <p:cNvSpPr/>
            <p:nvPr/>
          </p:nvSpPr>
          <p:spPr>
            <a:xfrm>
              <a:off x="8850757" y="125281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4"/>
            <p:cNvSpPr/>
            <p:nvPr/>
          </p:nvSpPr>
          <p:spPr>
            <a:xfrm>
              <a:off x="8850757" y="142717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4"/>
            <p:cNvSpPr/>
            <p:nvPr/>
          </p:nvSpPr>
          <p:spPr>
            <a:xfrm>
              <a:off x="8850757" y="160245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4"/>
            <p:cNvSpPr/>
            <p:nvPr/>
          </p:nvSpPr>
          <p:spPr>
            <a:xfrm>
              <a:off x="8850757" y="177680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4"/>
            <p:cNvSpPr/>
            <p:nvPr/>
          </p:nvSpPr>
          <p:spPr>
            <a:xfrm>
              <a:off x="8850757" y="195116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4"/>
            <p:cNvSpPr/>
            <p:nvPr/>
          </p:nvSpPr>
          <p:spPr>
            <a:xfrm>
              <a:off x="8623490" y="-551762"/>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4"/>
            <p:cNvSpPr/>
            <p:nvPr/>
          </p:nvSpPr>
          <p:spPr>
            <a:xfrm>
              <a:off x="7153328" y="-5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4"/>
            <p:cNvSpPr/>
            <p:nvPr/>
          </p:nvSpPr>
          <p:spPr>
            <a:xfrm>
              <a:off x="7299043" y="-5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4"/>
            <p:cNvSpPr/>
            <p:nvPr/>
          </p:nvSpPr>
          <p:spPr>
            <a:xfrm>
              <a:off x="7444786" y="-5152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4"/>
            <p:cNvSpPr/>
            <p:nvPr/>
          </p:nvSpPr>
          <p:spPr>
            <a:xfrm>
              <a:off x="7460943" y="44373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4"/>
            <p:cNvSpPr/>
            <p:nvPr/>
          </p:nvSpPr>
          <p:spPr>
            <a:xfrm>
              <a:off x="7287819" y="44373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4"/>
            <p:cNvSpPr/>
            <p:nvPr/>
          </p:nvSpPr>
          <p:spPr>
            <a:xfrm>
              <a:off x="7114695" y="44373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4"/>
            <p:cNvSpPr/>
            <p:nvPr/>
          </p:nvSpPr>
          <p:spPr>
            <a:xfrm>
              <a:off x="8430768" y="82414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4"/>
            <p:cNvSpPr/>
            <p:nvPr/>
          </p:nvSpPr>
          <p:spPr>
            <a:xfrm>
              <a:off x="8544150" y="93749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4"/>
            <p:cNvSpPr/>
            <p:nvPr/>
          </p:nvSpPr>
          <p:spPr>
            <a:xfrm>
              <a:off x="8606843" y="107160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4"/>
            <p:cNvSpPr/>
            <p:nvPr/>
          </p:nvSpPr>
          <p:spPr>
            <a:xfrm>
              <a:off x="8697441" y="116129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24"/>
          <p:cNvSpPr txBox="1"/>
          <p:nvPr>
            <p:ph idx="1" type="body"/>
          </p:nvPr>
        </p:nvSpPr>
        <p:spPr>
          <a:xfrm>
            <a:off x="720000" y="1440000"/>
            <a:ext cx="3672000" cy="3157500"/>
          </a:xfrm>
          <a:prstGeom prst="rect">
            <a:avLst/>
          </a:prstGeom>
          <a:noFill/>
          <a:ln>
            <a:noFill/>
          </a:ln>
        </p:spPr>
        <p:txBody>
          <a:bodyPr anchorCtr="0" anchor="t" bIns="91425" lIns="0" spcFirstLastPara="1" rIns="0" wrap="square" tIns="91425">
            <a:noAutofit/>
          </a:bodyPr>
          <a:lstStyle>
            <a:lvl1pPr indent="-323850" lvl="0" marL="457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sp>
        <p:nvSpPr>
          <p:cNvPr id="1144" name="Google Shape;1144;p24"/>
          <p:cNvSpPr txBox="1"/>
          <p:nvPr>
            <p:ph idx="2" type="body"/>
          </p:nvPr>
        </p:nvSpPr>
        <p:spPr>
          <a:xfrm>
            <a:off x="4752000" y="1440000"/>
            <a:ext cx="3672000" cy="3157500"/>
          </a:xfrm>
          <a:prstGeom prst="rect">
            <a:avLst/>
          </a:prstGeom>
          <a:noFill/>
          <a:ln>
            <a:noFill/>
          </a:ln>
        </p:spPr>
        <p:txBody>
          <a:bodyPr anchorCtr="0" anchor="t" bIns="91425" lIns="0" spcFirstLastPara="1" rIns="0" wrap="square" tIns="91425">
            <a:noAutofit/>
          </a:bodyPr>
          <a:lstStyle>
            <a:lvl1pPr indent="-323850" lvl="0" marL="457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sp>
        <p:nvSpPr>
          <p:cNvPr id="1145" name="Google Shape;1145;p24"/>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grpSp>
        <p:nvGrpSpPr>
          <p:cNvPr id="1146" name="Google Shape;1146;p24"/>
          <p:cNvGrpSpPr/>
          <p:nvPr/>
        </p:nvGrpSpPr>
        <p:grpSpPr>
          <a:xfrm>
            <a:off x="-748199" y="2784757"/>
            <a:ext cx="2713799" cy="2872052"/>
            <a:chOff x="-748199" y="2784757"/>
            <a:chExt cx="2713799" cy="2872052"/>
          </a:xfrm>
        </p:grpSpPr>
        <p:sp>
          <p:nvSpPr>
            <p:cNvPr id="1147" name="Google Shape;1147;p24"/>
            <p:cNvSpPr/>
            <p:nvPr/>
          </p:nvSpPr>
          <p:spPr>
            <a:xfrm>
              <a:off x="66353" y="3969944"/>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4"/>
            <p:cNvSpPr/>
            <p:nvPr/>
          </p:nvSpPr>
          <p:spPr>
            <a:xfrm>
              <a:off x="-288205" y="4052571"/>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4"/>
            <p:cNvSpPr/>
            <p:nvPr/>
          </p:nvSpPr>
          <p:spPr>
            <a:xfrm rot="5400000">
              <a:off x="-136441" y="3996808"/>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4"/>
            <p:cNvSpPr/>
            <p:nvPr/>
          </p:nvSpPr>
          <p:spPr>
            <a:xfrm>
              <a:off x="-203550" y="44138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4"/>
            <p:cNvSpPr/>
            <p:nvPr/>
          </p:nvSpPr>
          <p:spPr>
            <a:xfrm>
              <a:off x="361320" y="4135190"/>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4"/>
            <p:cNvSpPr/>
            <p:nvPr/>
          </p:nvSpPr>
          <p:spPr>
            <a:xfrm>
              <a:off x="-469839" y="4311150"/>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153" name="Google Shape;1153;p24"/>
            <p:cNvSpPr/>
            <p:nvPr/>
          </p:nvSpPr>
          <p:spPr>
            <a:xfrm>
              <a:off x="530853" y="4803263"/>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4"/>
            <p:cNvSpPr/>
            <p:nvPr/>
          </p:nvSpPr>
          <p:spPr>
            <a:xfrm>
              <a:off x="676568" y="4803263"/>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4"/>
            <p:cNvSpPr/>
            <p:nvPr/>
          </p:nvSpPr>
          <p:spPr>
            <a:xfrm>
              <a:off x="822311" y="4803263"/>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6" name="Google Shape;1156;p24"/>
            <p:cNvGrpSpPr/>
            <p:nvPr/>
          </p:nvGrpSpPr>
          <p:grpSpPr>
            <a:xfrm>
              <a:off x="66357" y="3022078"/>
              <a:ext cx="71999" cy="771929"/>
              <a:chOff x="8850757" y="1252816"/>
              <a:chExt cx="71999" cy="771929"/>
            </a:xfrm>
          </p:grpSpPr>
          <p:sp>
            <p:nvSpPr>
              <p:cNvPr id="1157" name="Google Shape;1157;p24"/>
              <p:cNvSpPr/>
              <p:nvPr/>
            </p:nvSpPr>
            <p:spPr>
              <a:xfrm>
                <a:off x="8850757" y="125281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4"/>
              <p:cNvSpPr/>
              <p:nvPr/>
            </p:nvSpPr>
            <p:spPr>
              <a:xfrm>
                <a:off x="8850757" y="142717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4"/>
              <p:cNvSpPr/>
              <p:nvPr/>
            </p:nvSpPr>
            <p:spPr>
              <a:xfrm>
                <a:off x="8850757" y="160245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4"/>
              <p:cNvSpPr/>
              <p:nvPr/>
            </p:nvSpPr>
            <p:spPr>
              <a:xfrm>
                <a:off x="8850757" y="177680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4"/>
              <p:cNvSpPr/>
              <p:nvPr/>
            </p:nvSpPr>
            <p:spPr>
              <a:xfrm>
                <a:off x="8850757" y="195116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24"/>
            <p:cNvSpPr/>
            <p:nvPr/>
          </p:nvSpPr>
          <p:spPr>
            <a:xfrm>
              <a:off x="179647" y="278475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4"/>
            <p:cNvSpPr/>
            <p:nvPr/>
          </p:nvSpPr>
          <p:spPr>
            <a:xfrm>
              <a:off x="179014" y="287129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4"/>
            <p:cNvSpPr/>
            <p:nvPr/>
          </p:nvSpPr>
          <p:spPr>
            <a:xfrm>
              <a:off x="179647" y="295788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4"/>
            <p:cNvSpPr/>
            <p:nvPr/>
          </p:nvSpPr>
          <p:spPr>
            <a:xfrm>
              <a:off x="179647" y="304380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4"/>
            <p:cNvSpPr/>
            <p:nvPr/>
          </p:nvSpPr>
          <p:spPr>
            <a:xfrm>
              <a:off x="179647" y="313037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4"/>
            <p:cNvSpPr/>
            <p:nvPr/>
          </p:nvSpPr>
          <p:spPr>
            <a:xfrm>
              <a:off x="179647" y="321695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8" name="Google Shape;1168;p24"/>
            <p:cNvGrpSpPr/>
            <p:nvPr/>
          </p:nvGrpSpPr>
          <p:grpSpPr>
            <a:xfrm>
              <a:off x="1408575" y="4910975"/>
              <a:ext cx="557025" cy="120850"/>
              <a:chOff x="1303900" y="4910975"/>
              <a:chExt cx="557025" cy="120850"/>
            </a:xfrm>
          </p:grpSpPr>
          <p:sp>
            <p:nvSpPr>
              <p:cNvPr id="1169" name="Google Shape;1169;p24"/>
              <p:cNvSpPr/>
              <p:nvPr/>
            </p:nvSpPr>
            <p:spPr>
              <a:xfrm>
                <a:off x="1740825"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4"/>
              <p:cNvSpPr/>
              <p:nvPr/>
            </p:nvSpPr>
            <p:spPr>
              <a:xfrm>
                <a:off x="1521975"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4"/>
              <p:cNvSpPr/>
              <p:nvPr/>
            </p:nvSpPr>
            <p:spPr>
              <a:xfrm>
                <a:off x="1303900"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172" name="Shape 1172"/>
        <p:cNvGrpSpPr/>
        <p:nvPr/>
      </p:nvGrpSpPr>
      <p:grpSpPr>
        <a:xfrm>
          <a:off x="0" y="0"/>
          <a:ext cx="0" cy="0"/>
          <a:chOff x="0" y="0"/>
          <a:chExt cx="0" cy="0"/>
        </a:xfrm>
      </p:grpSpPr>
      <p:grpSp>
        <p:nvGrpSpPr>
          <p:cNvPr id="1173" name="Google Shape;1173;p25"/>
          <p:cNvGrpSpPr/>
          <p:nvPr/>
        </p:nvGrpSpPr>
        <p:grpSpPr>
          <a:xfrm>
            <a:off x="7404688" y="-274898"/>
            <a:ext cx="1633909" cy="2705029"/>
            <a:chOff x="7404688" y="-274898"/>
            <a:chExt cx="1633909" cy="2705029"/>
          </a:xfrm>
        </p:grpSpPr>
        <p:sp>
          <p:nvSpPr>
            <p:cNvPr id="1174" name="Google Shape;1174;p25"/>
            <p:cNvSpPr/>
            <p:nvPr/>
          </p:nvSpPr>
          <p:spPr>
            <a:xfrm>
              <a:off x="8613761" y="1285420"/>
              <a:ext cx="135500" cy="135500"/>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5"/>
            <p:cNvSpPr/>
            <p:nvPr/>
          </p:nvSpPr>
          <p:spPr>
            <a:xfrm>
              <a:off x="8681507" y="1352719"/>
              <a:ext cx="20" cy="498004"/>
            </a:xfrm>
            <a:custGeom>
              <a:rect b="b" l="l" r="r" t="t"/>
              <a:pathLst>
                <a:path extrusionOk="0" fill="none" h="25139" w="1">
                  <a:moveTo>
                    <a:pt x="0" y="1"/>
                  </a:moveTo>
                  <a:lnTo>
                    <a:pt x="0" y="25138"/>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5"/>
            <p:cNvSpPr/>
            <p:nvPr/>
          </p:nvSpPr>
          <p:spPr>
            <a:xfrm>
              <a:off x="8487036" y="-274898"/>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5"/>
            <p:cNvSpPr/>
            <p:nvPr/>
          </p:nvSpPr>
          <p:spPr>
            <a:xfrm>
              <a:off x="8721539" y="-40395"/>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5"/>
            <p:cNvSpPr/>
            <p:nvPr/>
          </p:nvSpPr>
          <p:spPr>
            <a:xfrm>
              <a:off x="8738881" y="999955"/>
              <a:ext cx="233045" cy="233045"/>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5"/>
            <p:cNvSpPr/>
            <p:nvPr/>
          </p:nvSpPr>
          <p:spPr>
            <a:xfrm>
              <a:off x="8855403" y="1114783"/>
              <a:ext cx="20" cy="222209"/>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5"/>
            <p:cNvSpPr/>
            <p:nvPr/>
          </p:nvSpPr>
          <p:spPr>
            <a:xfrm>
              <a:off x="8819424" y="1478703"/>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5"/>
            <p:cNvSpPr/>
            <p:nvPr/>
          </p:nvSpPr>
          <p:spPr>
            <a:xfrm>
              <a:off x="8819424" y="1654006"/>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5"/>
            <p:cNvSpPr/>
            <p:nvPr/>
          </p:nvSpPr>
          <p:spPr>
            <a:xfrm>
              <a:off x="8819424" y="183024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5"/>
            <p:cNvSpPr/>
            <p:nvPr/>
          </p:nvSpPr>
          <p:spPr>
            <a:xfrm>
              <a:off x="8819424" y="200554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5"/>
            <p:cNvSpPr/>
            <p:nvPr/>
          </p:nvSpPr>
          <p:spPr>
            <a:xfrm>
              <a:off x="8819424" y="2180846"/>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5"/>
            <p:cNvSpPr/>
            <p:nvPr/>
          </p:nvSpPr>
          <p:spPr>
            <a:xfrm>
              <a:off x="8819424" y="2356149"/>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5"/>
            <p:cNvSpPr/>
            <p:nvPr/>
          </p:nvSpPr>
          <p:spPr>
            <a:xfrm>
              <a:off x="8049670" y="-88019"/>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5"/>
            <p:cNvSpPr/>
            <p:nvPr/>
          </p:nvSpPr>
          <p:spPr>
            <a:xfrm>
              <a:off x="8189261" y="-88019"/>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5"/>
            <p:cNvSpPr/>
            <p:nvPr/>
          </p:nvSpPr>
          <p:spPr>
            <a:xfrm>
              <a:off x="8328878" y="-88019"/>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5"/>
            <p:cNvSpPr/>
            <p:nvPr/>
          </p:nvSpPr>
          <p:spPr>
            <a:xfrm>
              <a:off x="7841613"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5"/>
            <p:cNvSpPr/>
            <p:nvPr/>
          </p:nvSpPr>
          <p:spPr>
            <a:xfrm>
              <a:off x="7622763"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5"/>
            <p:cNvSpPr/>
            <p:nvPr/>
          </p:nvSpPr>
          <p:spPr>
            <a:xfrm>
              <a:off x="7404688"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2" name="Google Shape;1192;p25"/>
          <p:cNvSpPr txBox="1"/>
          <p:nvPr>
            <p:ph type="title"/>
          </p:nvPr>
        </p:nvSpPr>
        <p:spPr>
          <a:xfrm>
            <a:off x="3466041" y="3085200"/>
            <a:ext cx="2210400" cy="4644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3" name="Google Shape;1193;p25"/>
          <p:cNvSpPr txBox="1"/>
          <p:nvPr>
            <p:ph idx="2" type="title"/>
          </p:nvPr>
        </p:nvSpPr>
        <p:spPr>
          <a:xfrm>
            <a:off x="720000" y="3085200"/>
            <a:ext cx="22089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4" name="Google Shape;1194;p25"/>
          <p:cNvSpPr txBox="1"/>
          <p:nvPr>
            <p:ph idx="3" type="title"/>
          </p:nvPr>
        </p:nvSpPr>
        <p:spPr>
          <a:xfrm>
            <a:off x="6213607" y="3085200"/>
            <a:ext cx="2210400" cy="4644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5" name="Google Shape;1195;p25"/>
          <p:cNvSpPr txBox="1"/>
          <p:nvPr>
            <p:ph idx="1" type="subTitle"/>
          </p:nvPr>
        </p:nvSpPr>
        <p:spPr>
          <a:xfrm>
            <a:off x="720000" y="3555525"/>
            <a:ext cx="2208900" cy="64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196" name="Google Shape;1196;p25"/>
          <p:cNvSpPr txBox="1"/>
          <p:nvPr>
            <p:ph idx="4" type="subTitle"/>
          </p:nvPr>
        </p:nvSpPr>
        <p:spPr>
          <a:xfrm>
            <a:off x="3466041" y="3553590"/>
            <a:ext cx="2210400" cy="648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197" name="Google Shape;1197;p25"/>
          <p:cNvSpPr txBox="1"/>
          <p:nvPr>
            <p:ph idx="5" type="subTitle"/>
          </p:nvPr>
        </p:nvSpPr>
        <p:spPr>
          <a:xfrm>
            <a:off x="6213607" y="3553590"/>
            <a:ext cx="2210400" cy="648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198" name="Google Shape;1198;p25"/>
          <p:cNvSpPr txBox="1"/>
          <p:nvPr>
            <p:ph idx="6"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grpSp>
        <p:nvGrpSpPr>
          <p:cNvPr id="1199" name="Google Shape;1199;p25"/>
          <p:cNvGrpSpPr/>
          <p:nvPr/>
        </p:nvGrpSpPr>
        <p:grpSpPr>
          <a:xfrm>
            <a:off x="-207162" y="2913068"/>
            <a:ext cx="3081921" cy="3445589"/>
            <a:chOff x="-207162" y="2913068"/>
            <a:chExt cx="3081921" cy="3445589"/>
          </a:xfrm>
        </p:grpSpPr>
        <p:sp>
          <p:nvSpPr>
            <p:cNvPr id="1200" name="Google Shape;1200;p25"/>
            <p:cNvSpPr/>
            <p:nvPr/>
          </p:nvSpPr>
          <p:spPr>
            <a:xfrm>
              <a:off x="324003" y="3072105"/>
              <a:ext cx="71999" cy="71345"/>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5"/>
            <p:cNvSpPr/>
            <p:nvPr/>
          </p:nvSpPr>
          <p:spPr>
            <a:xfrm>
              <a:off x="324003" y="3241635"/>
              <a:ext cx="71999" cy="71316"/>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5"/>
            <p:cNvSpPr/>
            <p:nvPr/>
          </p:nvSpPr>
          <p:spPr>
            <a:xfrm>
              <a:off x="324003" y="3411136"/>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5"/>
            <p:cNvSpPr/>
            <p:nvPr/>
          </p:nvSpPr>
          <p:spPr>
            <a:xfrm>
              <a:off x="324003" y="3579740"/>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5"/>
            <p:cNvSpPr/>
            <p:nvPr/>
          </p:nvSpPr>
          <p:spPr>
            <a:xfrm>
              <a:off x="324003" y="3748343"/>
              <a:ext cx="71999" cy="71316"/>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5"/>
            <p:cNvSpPr/>
            <p:nvPr/>
          </p:nvSpPr>
          <p:spPr>
            <a:xfrm>
              <a:off x="324003" y="3917844"/>
              <a:ext cx="71999" cy="71316"/>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5"/>
            <p:cNvSpPr/>
            <p:nvPr/>
          </p:nvSpPr>
          <p:spPr>
            <a:xfrm>
              <a:off x="84597" y="3647325"/>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5"/>
            <p:cNvSpPr/>
            <p:nvPr/>
          </p:nvSpPr>
          <p:spPr>
            <a:xfrm>
              <a:off x="84217" y="3867751"/>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5"/>
            <p:cNvSpPr/>
            <p:nvPr/>
          </p:nvSpPr>
          <p:spPr>
            <a:xfrm>
              <a:off x="84217" y="4088202"/>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5"/>
            <p:cNvSpPr/>
            <p:nvPr/>
          </p:nvSpPr>
          <p:spPr>
            <a:xfrm>
              <a:off x="1656438" y="4715472"/>
              <a:ext cx="307778" cy="30779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5"/>
            <p:cNvSpPr/>
            <p:nvPr/>
          </p:nvSpPr>
          <p:spPr>
            <a:xfrm>
              <a:off x="1810182" y="4869344"/>
              <a:ext cx="881360" cy="18"/>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5"/>
            <p:cNvSpPr/>
            <p:nvPr/>
          </p:nvSpPr>
          <p:spPr>
            <a:xfrm>
              <a:off x="2583317" y="4603510"/>
              <a:ext cx="291442" cy="184298"/>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5"/>
            <p:cNvSpPr/>
            <p:nvPr/>
          </p:nvSpPr>
          <p:spPr>
            <a:xfrm>
              <a:off x="2094413" y="4695647"/>
              <a:ext cx="634573"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5"/>
            <p:cNvSpPr/>
            <p:nvPr/>
          </p:nvSpPr>
          <p:spPr>
            <a:xfrm>
              <a:off x="-207162" y="2913068"/>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5"/>
            <p:cNvSpPr/>
            <p:nvPr/>
          </p:nvSpPr>
          <p:spPr>
            <a:xfrm>
              <a:off x="992549" y="4608402"/>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5"/>
            <p:cNvSpPr/>
            <p:nvPr/>
          </p:nvSpPr>
          <p:spPr>
            <a:xfrm>
              <a:off x="1227051" y="4842905"/>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5"/>
            <p:cNvSpPr/>
            <p:nvPr/>
          </p:nvSpPr>
          <p:spPr>
            <a:xfrm>
              <a:off x="228584" y="4464454"/>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5"/>
            <p:cNvSpPr/>
            <p:nvPr/>
          </p:nvSpPr>
          <p:spPr>
            <a:xfrm>
              <a:off x="82088" y="4288674"/>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218" name="Shape 1218"/>
        <p:cNvGrpSpPr/>
        <p:nvPr/>
      </p:nvGrpSpPr>
      <p:grpSpPr>
        <a:xfrm>
          <a:off x="0" y="0"/>
          <a:ext cx="0" cy="0"/>
          <a:chOff x="0" y="0"/>
          <a:chExt cx="0" cy="0"/>
        </a:xfrm>
      </p:grpSpPr>
      <p:grpSp>
        <p:nvGrpSpPr>
          <p:cNvPr id="1219" name="Google Shape;1219;p26"/>
          <p:cNvGrpSpPr/>
          <p:nvPr/>
        </p:nvGrpSpPr>
        <p:grpSpPr>
          <a:xfrm>
            <a:off x="-841911" y="2628862"/>
            <a:ext cx="1991295" cy="2818685"/>
            <a:chOff x="-841911" y="2628862"/>
            <a:chExt cx="1991295" cy="2818685"/>
          </a:xfrm>
        </p:grpSpPr>
        <p:sp>
          <p:nvSpPr>
            <p:cNvPr id="1220" name="Google Shape;1220;p26"/>
            <p:cNvSpPr/>
            <p:nvPr/>
          </p:nvSpPr>
          <p:spPr>
            <a:xfrm rot="5400000">
              <a:off x="-230153" y="3573470"/>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6"/>
            <p:cNvSpPr/>
            <p:nvPr/>
          </p:nvSpPr>
          <p:spPr>
            <a:xfrm>
              <a:off x="798230" y="2628862"/>
              <a:ext cx="69512" cy="70130"/>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6"/>
            <p:cNvSpPr/>
            <p:nvPr/>
          </p:nvSpPr>
          <p:spPr>
            <a:xfrm>
              <a:off x="796965" y="2795273"/>
              <a:ext cx="72002" cy="6901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6"/>
            <p:cNvSpPr/>
            <p:nvPr/>
          </p:nvSpPr>
          <p:spPr>
            <a:xfrm>
              <a:off x="798230" y="2961807"/>
              <a:ext cx="69512" cy="68894"/>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6"/>
            <p:cNvSpPr/>
            <p:nvPr/>
          </p:nvSpPr>
          <p:spPr>
            <a:xfrm>
              <a:off x="798230" y="3127024"/>
              <a:ext cx="69512" cy="70171"/>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6"/>
            <p:cNvSpPr/>
            <p:nvPr/>
          </p:nvSpPr>
          <p:spPr>
            <a:xfrm>
              <a:off x="798230" y="3293517"/>
              <a:ext cx="69512" cy="70130"/>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6"/>
            <p:cNvSpPr/>
            <p:nvPr/>
          </p:nvSpPr>
          <p:spPr>
            <a:xfrm>
              <a:off x="798230" y="3460011"/>
              <a:ext cx="69512" cy="68853"/>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6"/>
            <p:cNvSpPr/>
            <p:nvPr/>
          </p:nvSpPr>
          <p:spPr>
            <a:xfrm>
              <a:off x="423525" y="40313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6"/>
            <p:cNvSpPr/>
            <p:nvPr/>
          </p:nvSpPr>
          <p:spPr>
            <a:xfrm>
              <a:off x="154707" y="462983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6"/>
            <p:cNvSpPr/>
            <p:nvPr/>
          </p:nvSpPr>
          <p:spPr>
            <a:xfrm>
              <a:off x="294298" y="462983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6"/>
            <p:cNvSpPr/>
            <p:nvPr/>
          </p:nvSpPr>
          <p:spPr>
            <a:xfrm>
              <a:off x="433915" y="462983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6"/>
            <p:cNvSpPr/>
            <p:nvPr/>
          </p:nvSpPr>
          <p:spPr>
            <a:xfrm>
              <a:off x="922927" y="3144350"/>
              <a:ext cx="121637" cy="123137"/>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6"/>
            <p:cNvSpPr/>
            <p:nvPr/>
          </p:nvSpPr>
          <p:spPr>
            <a:xfrm>
              <a:off x="922927" y="3367973"/>
              <a:ext cx="122397" cy="123163"/>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6"/>
            <p:cNvSpPr/>
            <p:nvPr/>
          </p:nvSpPr>
          <p:spPr>
            <a:xfrm>
              <a:off x="922927" y="3591622"/>
              <a:ext cx="122397" cy="123932"/>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6"/>
            <p:cNvSpPr/>
            <p:nvPr/>
          </p:nvSpPr>
          <p:spPr>
            <a:xfrm>
              <a:off x="485738" y="3348592"/>
              <a:ext cx="257312" cy="16271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6"/>
            <p:cNvSpPr/>
            <p:nvPr/>
          </p:nvSpPr>
          <p:spPr>
            <a:xfrm>
              <a:off x="191564" y="3621454"/>
              <a:ext cx="317308" cy="31732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6"/>
            <p:cNvSpPr/>
            <p:nvPr/>
          </p:nvSpPr>
          <p:spPr>
            <a:xfrm>
              <a:off x="350285" y="3780101"/>
              <a:ext cx="633971" cy="19"/>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237" name="Google Shape;1237;p26"/>
            <p:cNvSpPr/>
            <p:nvPr/>
          </p:nvSpPr>
          <p:spPr>
            <a:xfrm>
              <a:off x="54100" y="3429937"/>
              <a:ext cx="560262"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6"/>
          <p:cNvGrpSpPr/>
          <p:nvPr/>
        </p:nvGrpSpPr>
        <p:grpSpPr>
          <a:xfrm>
            <a:off x="7924600" y="-68925"/>
            <a:ext cx="1802649" cy="3008350"/>
            <a:chOff x="7924600" y="-68925"/>
            <a:chExt cx="1802649" cy="3008350"/>
          </a:xfrm>
        </p:grpSpPr>
        <p:sp>
          <p:nvSpPr>
            <p:cNvPr id="1239" name="Google Shape;1239;p26"/>
            <p:cNvSpPr/>
            <p:nvPr/>
          </p:nvSpPr>
          <p:spPr>
            <a:xfrm>
              <a:off x="7924600" y="-68925"/>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6"/>
            <p:cNvSpPr/>
            <p:nvPr/>
          </p:nvSpPr>
          <p:spPr>
            <a:xfrm>
              <a:off x="8966594" y="1993141"/>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6"/>
            <p:cNvSpPr/>
            <p:nvPr/>
          </p:nvSpPr>
          <p:spPr>
            <a:xfrm>
              <a:off x="8966594" y="2167496"/>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6"/>
            <p:cNvSpPr/>
            <p:nvPr/>
          </p:nvSpPr>
          <p:spPr>
            <a:xfrm>
              <a:off x="8966594" y="234277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6"/>
            <p:cNvSpPr/>
            <p:nvPr/>
          </p:nvSpPr>
          <p:spPr>
            <a:xfrm>
              <a:off x="8966594" y="251713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6"/>
            <p:cNvSpPr/>
            <p:nvPr/>
          </p:nvSpPr>
          <p:spPr>
            <a:xfrm>
              <a:off x="8966594" y="2691488"/>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6"/>
            <p:cNvSpPr/>
            <p:nvPr/>
          </p:nvSpPr>
          <p:spPr>
            <a:xfrm>
              <a:off x="8966594" y="2865843"/>
              <a:ext cx="71999" cy="735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6"/>
            <p:cNvSpPr/>
            <p:nvPr/>
          </p:nvSpPr>
          <p:spPr>
            <a:xfrm>
              <a:off x="8055505" y="166820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6"/>
            <p:cNvSpPr/>
            <p:nvPr/>
          </p:nvSpPr>
          <p:spPr>
            <a:xfrm>
              <a:off x="8146103" y="175789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6"/>
            <p:cNvSpPr/>
            <p:nvPr/>
          </p:nvSpPr>
          <p:spPr>
            <a:xfrm>
              <a:off x="8264340" y="2252296"/>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6"/>
            <p:cNvSpPr/>
            <p:nvPr/>
          </p:nvSpPr>
          <p:spPr>
            <a:xfrm>
              <a:off x="8387485" y="2394003"/>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6"/>
            <p:cNvSpPr/>
            <p:nvPr/>
          </p:nvSpPr>
          <p:spPr>
            <a:xfrm>
              <a:off x="8431438" y="189955"/>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6"/>
            <p:cNvSpPr/>
            <p:nvPr/>
          </p:nvSpPr>
          <p:spPr>
            <a:xfrm>
              <a:off x="8431438" y="329130"/>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6"/>
            <p:cNvSpPr/>
            <p:nvPr/>
          </p:nvSpPr>
          <p:spPr>
            <a:xfrm>
              <a:off x="8431438" y="468305"/>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6"/>
            <p:cNvSpPr/>
            <p:nvPr/>
          </p:nvSpPr>
          <p:spPr>
            <a:xfrm>
              <a:off x="8347324" y="6808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6"/>
            <p:cNvSpPr/>
            <p:nvPr/>
          </p:nvSpPr>
          <p:spPr>
            <a:xfrm>
              <a:off x="8581826" y="915393"/>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26"/>
          <p:cNvSpPr txBox="1"/>
          <p:nvPr>
            <p:ph type="title"/>
          </p:nvPr>
        </p:nvSpPr>
        <p:spPr>
          <a:xfrm>
            <a:off x="1245900" y="1564556"/>
            <a:ext cx="2088000" cy="466200"/>
          </a:xfrm>
          <a:prstGeom prst="rect">
            <a:avLst/>
          </a:prstGeom>
        </p:spPr>
        <p:txBody>
          <a:bodyPr anchorCtr="0" anchor="t" bIns="91425" lIns="0" spcFirstLastPara="1" rIns="0" wrap="square" tIns="91425">
            <a:noAutofit/>
          </a:bodyPr>
          <a:lstStyle>
            <a:lvl1pPr lvl="0" rtl="0" algn="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56" name="Google Shape;1256;p26"/>
          <p:cNvSpPr txBox="1"/>
          <p:nvPr>
            <p:ph idx="1" type="subTitle"/>
          </p:nvPr>
        </p:nvSpPr>
        <p:spPr>
          <a:xfrm>
            <a:off x="1245900" y="2034025"/>
            <a:ext cx="2088000" cy="646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257" name="Google Shape;1257;p26"/>
          <p:cNvSpPr txBox="1"/>
          <p:nvPr>
            <p:ph idx="2" type="title"/>
          </p:nvPr>
        </p:nvSpPr>
        <p:spPr>
          <a:xfrm>
            <a:off x="5812350" y="1564556"/>
            <a:ext cx="2088000" cy="466200"/>
          </a:xfrm>
          <a:prstGeom prst="rect">
            <a:avLst/>
          </a:prstGeom>
        </p:spPr>
        <p:txBody>
          <a:bodyPr anchorCtr="0" anchor="t" bIns="91425" lIns="0" spcFirstLastPara="1" rIns="0" wrap="square" tIns="91425">
            <a:noAutofit/>
          </a:bodyPr>
          <a:lstStyle>
            <a:lvl1pPr lvl="0" rtl="0">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58" name="Google Shape;1258;p26"/>
          <p:cNvSpPr txBox="1"/>
          <p:nvPr>
            <p:ph idx="3" type="subTitle"/>
          </p:nvPr>
        </p:nvSpPr>
        <p:spPr>
          <a:xfrm>
            <a:off x="5812350" y="2034025"/>
            <a:ext cx="2088000" cy="646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259" name="Google Shape;1259;p26"/>
          <p:cNvSpPr txBox="1"/>
          <p:nvPr>
            <p:ph idx="4" type="title"/>
          </p:nvPr>
        </p:nvSpPr>
        <p:spPr>
          <a:xfrm>
            <a:off x="1245900" y="3029956"/>
            <a:ext cx="2088000" cy="466200"/>
          </a:xfrm>
          <a:prstGeom prst="rect">
            <a:avLst/>
          </a:prstGeom>
        </p:spPr>
        <p:txBody>
          <a:bodyPr anchorCtr="0" anchor="t" bIns="91425" lIns="0" spcFirstLastPara="1" rIns="0" wrap="square" tIns="91425">
            <a:noAutofit/>
          </a:bodyPr>
          <a:lstStyle>
            <a:lvl1pPr lvl="0" rtl="0" algn="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0" name="Google Shape;1260;p26"/>
          <p:cNvSpPr txBox="1"/>
          <p:nvPr>
            <p:ph idx="5" type="subTitle"/>
          </p:nvPr>
        </p:nvSpPr>
        <p:spPr>
          <a:xfrm>
            <a:off x="1245900" y="3499425"/>
            <a:ext cx="2088000" cy="6465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261" name="Google Shape;1261;p26"/>
          <p:cNvSpPr txBox="1"/>
          <p:nvPr>
            <p:ph idx="6" type="title"/>
          </p:nvPr>
        </p:nvSpPr>
        <p:spPr>
          <a:xfrm>
            <a:off x="5812350" y="3029956"/>
            <a:ext cx="2088000" cy="466200"/>
          </a:xfrm>
          <a:prstGeom prst="rect">
            <a:avLst/>
          </a:prstGeom>
        </p:spPr>
        <p:txBody>
          <a:bodyPr anchorCtr="0" anchor="t" bIns="91425" lIns="0" spcFirstLastPara="1" rIns="0" wrap="square" tIns="91425">
            <a:noAutofit/>
          </a:bodyPr>
          <a:lstStyle>
            <a:lvl1pPr lvl="0" rtl="0">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2" name="Google Shape;1262;p26"/>
          <p:cNvSpPr txBox="1"/>
          <p:nvPr>
            <p:ph idx="7" type="subTitle"/>
          </p:nvPr>
        </p:nvSpPr>
        <p:spPr>
          <a:xfrm>
            <a:off x="5812350" y="3499425"/>
            <a:ext cx="2088000" cy="646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263" name="Google Shape;1263;p26"/>
          <p:cNvSpPr txBox="1"/>
          <p:nvPr>
            <p:ph idx="8" type="title"/>
          </p:nvPr>
        </p:nvSpPr>
        <p:spPr>
          <a:xfrm>
            <a:off x="720000" y="5395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1264" name="Shape 1264"/>
        <p:cNvGrpSpPr/>
        <p:nvPr/>
      </p:nvGrpSpPr>
      <p:grpSpPr>
        <a:xfrm>
          <a:off x="0" y="0"/>
          <a:ext cx="0" cy="0"/>
          <a:chOff x="0" y="0"/>
          <a:chExt cx="0" cy="0"/>
        </a:xfrm>
      </p:grpSpPr>
      <p:grpSp>
        <p:nvGrpSpPr>
          <p:cNvPr id="1265" name="Google Shape;1265;p27"/>
          <p:cNvGrpSpPr/>
          <p:nvPr/>
        </p:nvGrpSpPr>
        <p:grpSpPr>
          <a:xfrm>
            <a:off x="-571874" y="-1256507"/>
            <a:ext cx="10519150" cy="7657251"/>
            <a:chOff x="-571874" y="-1256507"/>
            <a:chExt cx="10519150" cy="7657251"/>
          </a:xfrm>
        </p:grpSpPr>
        <p:sp>
          <p:nvSpPr>
            <p:cNvPr id="1266" name="Google Shape;1266;p27"/>
            <p:cNvSpPr/>
            <p:nvPr/>
          </p:nvSpPr>
          <p:spPr>
            <a:xfrm rot="5400000">
              <a:off x="8336334" y="-447530"/>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7"/>
            <p:cNvSpPr/>
            <p:nvPr/>
          </p:nvSpPr>
          <p:spPr>
            <a:xfrm>
              <a:off x="8639588" y="7699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7"/>
            <p:cNvSpPr/>
            <p:nvPr/>
          </p:nvSpPr>
          <p:spPr>
            <a:xfrm>
              <a:off x="8901532" y="19615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7"/>
            <p:cNvSpPr/>
            <p:nvPr/>
          </p:nvSpPr>
          <p:spPr>
            <a:xfrm>
              <a:off x="8901532" y="21359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7"/>
            <p:cNvSpPr/>
            <p:nvPr/>
          </p:nvSpPr>
          <p:spPr>
            <a:xfrm>
              <a:off x="8901532" y="23112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7"/>
            <p:cNvSpPr/>
            <p:nvPr/>
          </p:nvSpPr>
          <p:spPr>
            <a:xfrm>
              <a:off x="8901532" y="24855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7"/>
            <p:cNvSpPr/>
            <p:nvPr/>
          </p:nvSpPr>
          <p:spPr>
            <a:xfrm>
              <a:off x="8901532" y="26599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7"/>
            <p:cNvSpPr/>
            <p:nvPr/>
          </p:nvSpPr>
          <p:spPr>
            <a:xfrm>
              <a:off x="8257058" y="1134153"/>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7"/>
            <p:cNvSpPr/>
            <p:nvPr/>
          </p:nvSpPr>
          <p:spPr>
            <a:xfrm>
              <a:off x="8433649" y="1310112"/>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275" name="Google Shape;1275;p27"/>
            <p:cNvSpPr/>
            <p:nvPr/>
          </p:nvSpPr>
          <p:spPr>
            <a:xfrm>
              <a:off x="7310275" y="-649512"/>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7"/>
            <p:cNvSpPr/>
            <p:nvPr/>
          </p:nvSpPr>
          <p:spPr>
            <a:xfrm>
              <a:off x="8651465" y="146083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7"/>
            <p:cNvSpPr/>
            <p:nvPr/>
          </p:nvSpPr>
          <p:spPr>
            <a:xfrm>
              <a:off x="8651465" y="160000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7"/>
            <p:cNvSpPr/>
            <p:nvPr/>
          </p:nvSpPr>
          <p:spPr>
            <a:xfrm>
              <a:off x="8651465" y="173918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7"/>
            <p:cNvSpPr/>
            <p:nvPr/>
          </p:nvSpPr>
          <p:spPr>
            <a:xfrm>
              <a:off x="8248703" y="-39015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7"/>
            <p:cNvSpPr/>
            <p:nvPr/>
          </p:nvSpPr>
          <p:spPr>
            <a:xfrm>
              <a:off x="8394418" y="-39015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7"/>
            <p:cNvSpPr/>
            <p:nvPr/>
          </p:nvSpPr>
          <p:spPr>
            <a:xfrm>
              <a:off x="8540161" y="-390150"/>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7"/>
            <p:cNvSpPr/>
            <p:nvPr/>
          </p:nvSpPr>
          <p:spPr>
            <a:xfrm>
              <a:off x="8556318" y="568806"/>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7"/>
            <p:cNvSpPr/>
            <p:nvPr/>
          </p:nvSpPr>
          <p:spPr>
            <a:xfrm>
              <a:off x="8383194" y="568806"/>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7"/>
            <p:cNvSpPr/>
            <p:nvPr/>
          </p:nvSpPr>
          <p:spPr>
            <a:xfrm>
              <a:off x="8210070" y="568806"/>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7"/>
            <p:cNvSpPr/>
            <p:nvPr/>
          </p:nvSpPr>
          <p:spPr>
            <a:xfrm rot="5400000">
              <a:off x="39884" y="3612920"/>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7"/>
            <p:cNvSpPr/>
            <p:nvPr/>
          </p:nvSpPr>
          <p:spPr>
            <a:xfrm>
              <a:off x="7811013" y="487160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7"/>
            <p:cNvSpPr/>
            <p:nvPr/>
          </p:nvSpPr>
          <p:spPr>
            <a:xfrm>
              <a:off x="7592163" y="487160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7"/>
            <p:cNvSpPr/>
            <p:nvPr/>
          </p:nvSpPr>
          <p:spPr>
            <a:xfrm>
              <a:off x="7374088" y="487160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7"/>
            <p:cNvSpPr/>
            <p:nvPr/>
          </p:nvSpPr>
          <p:spPr>
            <a:xfrm>
              <a:off x="8377971" y="45065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7"/>
            <p:cNvSpPr/>
            <p:nvPr/>
          </p:nvSpPr>
          <p:spPr>
            <a:xfrm>
              <a:off x="8231476" y="433076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7"/>
            <p:cNvSpPr/>
            <p:nvPr/>
          </p:nvSpPr>
          <p:spPr>
            <a:xfrm>
              <a:off x="8817931" y="411184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7"/>
            <p:cNvSpPr/>
            <p:nvPr/>
          </p:nvSpPr>
          <p:spPr>
            <a:xfrm>
              <a:off x="8430774" y="420206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7"/>
            <p:cNvSpPr/>
            <p:nvPr/>
          </p:nvSpPr>
          <p:spPr>
            <a:xfrm>
              <a:off x="8512976" y="372146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7"/>
            <p:cNvSpPr/>
            <p:nvPr/>
          </p:nvSpPr>
          <p:spPr>
            <a:xfrm>
              <a:off x="8689567" y="389742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295" name="Google Shape;1295;p27"/>
            <p:cNvSpPr/>
            <p:nvPr/>
          </p:nvSpPr>
          <p:spPr>
            <a:xfrm>
              <a:off x="7931130" y="46085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7"/>
            <p:cNvSpPr/>
            <p:nvPr/>
          </p:nvSpPr>
          <p:spPr>
            <a:xfrm>
              <a:off x="8021728" y="46982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7"/>
            <p:cNvSpPr/>
            <p:nvPr/>
          </p:nvSpPr>
          <p:spPr>
            <a:xfrm>
              <a:off x="9055327" y="3348982"/>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7"/>
            <p:cNvSpPr/>
            <p:nvPr/>
          </p:nvSpPr>
          <p:spPr>
            <a:xfrm>
              <a:off x="9054082" y="3435515"/>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7"/>
            <p:cNvSpPr/>
            <p:nvPr/>
          </p:nvSpPr>
          <p:spPr>
            <a:xfrm>
              <a:off x="9055327" y="3522113"/>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7"/>
            <p:cNvSpPr/>
            <p:nvPr/>
          </p:nvSpPr>
          <p:spPr>
            <a:xfrm>
              <a:off x="9055327" y="3608026"/>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7"/>
            <p:cNvSpPr/>
            <p:nvPr/>
          </p:nvSpPr>
          <p:spPr>
            <a:xfrm>
              <a:off x="9055327" y="3694602"/>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7"/>
            <p:cNvSpPr/>
            <p:nvPr/>
          </p:nvSpPr>
          <p:spPr>
            <a:xfrm>
              <a:off x="9055327" y="3781179"/>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7"/>
            <p:cNvSpPr/>
            <p:nvPr/>
          </p:nvSpPr>
          <p:spPr>
            <a:xfrm flipH="1" rot="10800000">
              <a:off x="297131" y="1926874"/>
              <a:ext cx="71999" cy="71345"/>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7"/>
            <p:cNvSpPr/>
            <p:nvPr/>
          </p:nvSpPr>
          <p:spPr>
            <a:xfrm flipH="1" rot="10800000">
              <a:off x="297131" y="1757373"/>
              <a:ext cx="71999" cy="71316"/>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7"/>
            <p:cNvSpPr/>
            <p:nvPr/>
          </p:nvSpPr>
          <p:spPr>
            <a:xfrm flipH="1" rot="10800000">
              <a:off x="297131" y="1588770"/>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7"/>
            <p:cNvSpPr/>
            <p:nvPr/>
          </p:nvSpPr>
          <p:spPr>
            <a:xfrm flipH="1" rot="10800000">
              <a:off x="297131" y="1420167"/>
              <a:ext cx="71999" cy="70419"/>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7"/>
            <p:cNvSpPr/>
            <p:nvPr/>
          </p:nvSpPr>
          <p:spPr>
            <a:xfrm flipH="1" rot="10800000">
              <a:off x="297131" y="1250665"/>
              <a:ext cx="71999" cy="71316"/>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7"/>
            <p:cNvSpPr/>
            <p:nvPr/>
          </p:nvSpPr>
          <p:spPr>
            <a:xfrm flipH="1" rot="10800000">
              <a:off x="297131" y="1081164"/>
              <a:ext cx="71999" cy="71316"/>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7"/>
            <p:cNvSpPr/>
            <p:nvPr/>
          </p:nvSpPr>
          <p:spPr>
            <a:xfrm flipH="1" rot="10800000">
              <a:off x="113887" y="1301617"/>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7"/>
            <p:cNvSpPr/>
            <p:nvPr/>
          </p:nvSpPr>
          <p:spPr>
            <a:xfrm flipH="1" rot="10800000">
              <a:off x="113507" y="1081165"/>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7"/>
            <p:cNvSpPr/>
            <p:nvPr/>
          </p:nvSpPr>
          <p:spPr>
            <a:xfrm flipH="1" rot="10800000">
              <a:off x="113507" y="859956"/>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7"/>
            <p:cNvSpPr/>
            <p:nvPr/>
          </p:nvSpPr>
          <p:spPr>
            <a:xfrm flipH="1" rot="10800000">
              <a:off x="-187537" y="1522050"/>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7"/>
            <p:cNvSpPr/>
            <p:nvPr/>
          </p:nvSpPr>
          <p:spPr>
            <a:xfrm flipH="1" rot="10800000">
              <a:off x="1024849" y="-891018"/>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7"/>
            <p:cNvSpPr/>
            <p:nvPr/>
          </p:nvSpPr>
          <p:spPr>
            <a:xfrm flipH="1" rot="10800000">
              <a:off x="1259351" y="-656510"/>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7"/>
            <p:cNvSpPr/>
            <p:nvPr/>
          </p:nvSpPr>
          <p:spPr>
            <a:xfrm flipH="1" rot="10800000">
              <a:off x="260884" y="131990"/>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7"/>
            <p:cNvSpPr/>
            <p:nvPr/>
          </p:nvSpPr>
          <p:spPr>
            <a:xfrm flipH="1" rot="10800000">
              <a:off x="114388" y="-125650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7"/>
            <p:cNvSpPr/>
            <p:nvPr/>
          </p:nvSpPr>
          <p:spPr>
            <a:xfrm>
              <a:off x="2103988" y="1060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7"/>
            <p:cNvSpPr/>
            <p:nvPr/>
          </p:nvSpPr>
          <p:spPr>
            <a:xfrm>
              <a:off x="1885138" y="1060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7"/>
            <p:cNvSpPr/>
            <p:nvPr/>
          </p:nvSpPr>
          <p:spPr>
            <a:xfrm>
              <a:off x="1667063" y="1060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27"/>
          <p:cNvSpPr/>
          <p:nvPr/>
        </p:nvSpPr>
        <p:spPr>
          <a:xfrm>
            <a:off x="202466" y="3954182"/>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7"/>
          <p:cNvSpPr/>
          <p:nvPr/>
        </p:nvSpPr>
        <p:spPr>
          <a:xfrm>
            <a:off x="-152092" y="4036808"/>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7"/>
          <p:cNvSpPr/>
          <p:nvPr/>
        </p:nvSpPr>
        <p:spPr>
          <a:xfrm>
            <a:off x="114395" y="44660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7"/>
          <p:cNvSpPr/>
          <p:nvPr/>
        </p:nvSpPr>
        <p:spPr>
          <a:xfrm>
            <a:off x="253986" y="44660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7"/>
          <p:cNvSpPr/>
          <p:nvPr/>
        </p:nvSpPr>
        <p:spPr>
          <a:xfrm>
            <a:off x="393603" y="446600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7"/>
          <p:cNvSpPr/>
          <p:nvPr/>
        </p:nvSpPr>
        <p:spPr>
          <a:xfrm>
            <a:off x="113507" y="3077028"/>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7"/>
          <p:cNvSpPr/>
          <p:nvPr/>
        </p:nvSpPr>
        <p:spPr>
          <a:xfrm>
            <a:off x="113507" y="3251384"/>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7"/>
          <p:cNvSpPr/>
          <p:nvPr/>
        </p:nvSpPr>
        <p:spPr>
          <a:xfrm>
            <a:off x="113507" y="342666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7"/>
          <p:cNvSpPr/>
          <p:nvPr/>
        </p:nvSpPr>
        <p:spPr>
          <a:xfrm>
            <a:off x="113507" y="360102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7"/>
          <p:cNvSpPr/>
          <p:nvPr/>
        </p:nvSpPr>
        <p:spPr>
          <a:xfrm>
            <a:off x="113507" y="3775376"/>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7"/>
          <p:cNvSpPr/>
          <p:nvPr/>
        </p:nvSpPr>
        <p:spPr>
          <a:xfrm>
            <a:off x="553638" y="40359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7"/>
          <p:cNvSpPr txBox="1"/>
          <p:nvPr>
            <p:ph type="title"/>
          </p:nvPr>
        </p:nvSpPr>
        <p:spPr>
          <a:xfrm>
            <a:off x="1840661" y="1926000"/>
            <a:ext cx="24717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2" name="Google Shape;1332;p27"/>
          <p:cNvSpPr txBox="1"/>
          <p:nvPr>
            <p:ph idx="1" type="subTitle"/>
          </p:nvPr>
        </p:nvSpPr>
        <p:spPr>
          <a:xfrm>
            <a:off x="1840661" y="2395470"/>
            <a:ext cx="2471700" cy="64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333" name="Google Shape;1333;p27"/>
          <p:cNvSpPr txBox="1"/>
          <p:nvPr>
            <p:ph idx="2" type="title"/>
          </p:nvPr>
        </p:nvSpPr>
        <p:spPr>
          <a:xfrm>
            <a:off x="4866749" y="1926000"/>
            <a:ext cx="24717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4" name="Google Shape;1334;p27"/>
          <p:cNvSpPr txBox="1"/>
          <p:nvPr>
            <p:ph idx="3" type="subTitle"/>
          </p:nvPr>
        </p:nvSpPr>
        <p:spPr>
          <a:xfrm>
            <a:off x="4866749" y="2395470"/>
            <a:ext cx="2471700" cy="64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335" name="Google Shape;1335;p27"/>
          <p:cNvSpPr txBox="1"/>
          <p:nvPr>
            <p:ph idx="4" type="title"/>
          </p:nvPr>
        </p:nvSpPr>
        <p:spPr>
          <a:xfrm>
            <a:off x="1840661" y="3621813"/>
            <a:ext cx="2471700" cy="4644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6" name="Google Shape;1336;p27"/>
          <p:cNvSpPr txBox="1"/>
          <p:nvPr>
            <p:ph idx="5" type="subTitle"/>
          </p:nvPr>
        </p:nvSpPr>
        <p:spPr>
          <a:xfrm>
            <a:off x="1840661" y="4091283"/>
            <a:ext cx="2471700" cy="64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337" name="Google Shape;1337;p27"/>
          <p:cNvSpPr txBox="1"/>
          <p:nvPr>
            <p:ph idx="6" type="title"/>
          </p:nvPr>
        </p:nvSpPr>
        <p:spPr>
          <a:xfrm>
            <a:off x="4866749" y="3621813"/>
            <a:ext cx="2471700" cy="464400"/>
          </a:xfrm>
          <a:prstGeom prst="rect">
            <a:avLst/>
          </a:prstGeom>
        </p:spPr>
        <p:txBody>
          <a:bodyPr anchorCtr="0" anchor="t" bIns="91425" lIns="0" spcFirstLastPara="1" rIns="0" wrap="square" tIns="91425">
            <a:noAutofit/>
          </a:bodyPr>
          <a:lstStyle>
            <a:lvl1pPr lvl="0" rtl="0" algn="ctr">
              <a:spcBef>
                <a:spcPts val="0"/>
              </a:spcBef>
              <a:spcAft>
                <a:spcPts val="0"/>
              </a:spcAft>
              <a:buSzPts val="2500"/>
              <a:buNone/>
              <a:defRPr b="0" sz="27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8" name="Google Shape;1338;p27"/>
          <p:cNvSpPr txBox="1"/>
          <p:nvPr>
            <p:ph idx="7" type="subTitle"/>
          </p:nvPr>
        </p:nvSpPr>
        <p:spPr>
          <a:xfrm>
            <a:off x="4866749" y="4091283"/>
            <a:ext cx="2471700" cy="646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accent6"/>
              </a:buClr>
              <a:buSzPts val="1400"/>
              <a:buFont typeface="Source Sans Pro"/>
              <a:buNone/>
              <a:defRPr>
                <a:solidFill>
                  <a:schemeClr val="accent6"/>
                </a:solidFill>
                <a:latin typeface="Source Sans Pro"/>
                <a:ea typeface="Source Sans Pro"/>
                <a:cs typeface="Source Sans Pro"/>
                <a:sym typeface="Source Sans Pro"/>
              </a:defRPr>
            </a:lvl9pPr>
          </a:lstStyle>
          <a:p/>
        </p:txBody>
      </p:sp>
      <p:sp>
        <p:nvSpPr>
          <p:cNvPr id="1339" name="Google Shape;1339;p27"/>
          <p:cNvSpPr txBox="1"/>
          <p:nvPr>
            <p:ph idx="8"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340" name="Shape 1340"/>
        <p:cNvGrpSpPr/>
        <p:nvPr/>
      </p:nvGrpSpPr>
      <p:grpSpPr>
        <a:xfrm>
          <a:off x="0" y="0"/>
          <a:ext cx="0" cy="0"/>
          <a:chOff x="0" y="0"/>
          <a:chExt cx="0" cy="0"/>
        </a:xfrm>
      </p:grpSpPr>
      <p:grpSp>
        <p:nvGrpSpPr>
          <p:cNvPr id="1341" name="Google Shape;1341;p28"/>
          <p:cNvGrpSpPr/>
          <p:nvPr/>
        </p:nvGrpSpPr>
        <p:grpSpPr>
          <a:xfrm>
            <a:off x="7031715" y="-397810"/>
            <a:ext cx="2490442" cy="2589375"/>
            <a:chOff x="7031715" y="-397810"/>
            <a:chExt cx="2490442" cy="2589375"/>
          </a:xfrm>
        </p:grpSpPr>
        <p:sp>
          <p:nvSpPr>
            <p:cNvPr id="1342" name="Google Shape;1342;p28"/>
            <p:cNvSpPr/>
            <p:nvPr/>
          </p:nvSpPr>
          <p:spPr>
            <a:xfrm>
              <a:off x="8731988" y="1632600"/>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8"/>
            <p:cNvSpPr/>
            <p:nvPr/>
          </p:nvSpPr>
          <p:spPr>
            <a:xfrm>
              <a:off x="8731228" y="1851433"/>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8"/>
            <p:cNvSpPr/>
            <p:nvPr/>
          </p:nvSpPr>
          <p:spPr>
            <a:xfrm>
              <a:off x="8731228" y="2070292"/>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8"/>
            <p:cNvSpPr/>
            <p:nvPr/>
          </p:nvSpPr>
          <p:spPr>
            <a:xfrm>
              <a:off x="8957599" y="1032703"/>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8"/>
            <p:cNvSpPr/>
            <p:nvPr/>
          </p:nvSpPr>
          <p:spPr>
            <a:xfrm>
              <a:off x="8957599" y="1208006"/>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8"/>
            <p:cNvSpPr/>
            <p:nvPr/>
          </p:nvSpPr>
          <p:spPr>
            <a:xfrm>
              <a:off x="8957599" y="138424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8"/>
            <p:cNvSpPr/>
            <p:nvPr/>
          </p:nvSpPr>
          <p:spPr>
            <a:xfrm>
              <a:off x="8957599" y="155954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8"/>
            <p:cNvSpPr/>
            <p:nvPr/>
          </p:nvSpPr>
          <p:spPr>
            <a:xfrm>
              <a:off x="8957599" y="1734846"/>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8"/>
            <p:cNvSpPr/>
            <p:nvPr/>
          </p:nvSpPr>
          <p:spPr>
            <a:xfrm>
              <a:off x="8957599" y="1910149"/>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8"/>
            <p:cNvSpPr/>
            <p:nvPr/>
          </p:nvSpPr>
          <p:spPr>
            <a:xfrm>
              <a:off x="7525536" y="-39781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8"/>
            <p:cNvSpPr/>
            <p:nvPr/>
          </p:nvSpPr>
          <p:spPr>
            <a:xfrm>
              <a:off x="7760039" y="-163307"/>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8"/>
            <p:cNvSpPr/>
            <p:nvPr/>
          </p:nvSpPr>
          <p:spPr>
            <a:xfrm>
              <a:off x="8568250" y="1032702"/>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8"/>
            <p:cNvSpPr/>
            <p:nvPr/>
          </p:nvSpPr>
          <p:spPr>
            <a:xfrm>
              <a:off x="8181093" y="1122924"/>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8"/>
            <p:cNvSpPr/>
            <p:nvPr/>
          </p:nvSpPr>
          <p:spPr>
            <a:xfrm>
              <a:off x="8226345" y="59051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8"/>
            <p:cNvSpPr/>
            <p:nvPr/>
          </p:nvSpPr>
          <p:spPr>
            <a:xfrm>
              <a:off x="8402936" y="76647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357" name="Google Shape;1357;p28"/>
            <p:cNvSpPr/>
            <p:nvPr/>
          </p:nvSpPr>
          <p:spPr>
            <a:xfrm>
              <a:off x="8226345" y="11673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8"/>
            <p:cNvSpPr/>
            <p:nvPr/>
          </p:nvSpPr>
          <p:spPr>
            <a:xfrm>
              <a:off x="8226345" y="25590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8"/>
            <p:cNvSpPr/>
            <p:nvPr/>
          </p:nvSpPr>
          <p:spPr>
            <a:xfrm>
              <a:off x="8226345" y="39508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8"/>
            <p:cNvSpPr/>
            <p:nvPr/>
          </p:nvSpPr>
          <p:spPr>
            <a:xfrm>
              <a:off x="7031715" y="-317657"/>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28"/>
          <p:cNvGrpSpPr/>
          <p:nvPr/>
        </p:nvGrpSpPr>
        <p:grpSpPr>
          <a:xfrm>
            <a:off x="-203600" y="3261981"/>
            <a:ext cx="2266800" cy="3416589"/>
            <a:chOff x="-203600" y="3261981"/>
            <a:chExt cx="2266800" cy="3416589"/>
          </a:xfrm>
        </p:grpSpPr>
        <p:sp>
          <p:nvSpPr>
            <p:cNvPr id="1362" name="Google Shape;1362;p28"/>
            <p:cNvSpPr/>
            <p:nvPr/>
          </p:nvSpPr>
          <p:spPr>
            <a:xfrm>
              <a:off x="277322" y="3634332"/>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8"/>
            <p:cNvSpPr/>
            <p:nvPr/>
          </p:nvSpPr>
          <p:spPr>
            <a:xfrm>
              <a:off x="276689" y="3720865"/>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8"/>
            <p:cNvSpPr/>
            <p:nvPr/>
          </p:nvSpPr>
          <p:spPr>
            <a:xfrm>
              <a:off x="277322" y="3807463"/>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8"/>
            <p:cNvSpPr/>
            <p:nvPr/>
          </p:nvSpPr>
          <p:spPr>
            <a:xfrm>
              <a:off x="277322" y="3893376"/>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277322" y="3979952"/>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a:off x="277322" y="4066529"/>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8"/>
            <p:cNvSpPr/>
            <p:nvPr/>
          </p:nvSpPr>
          <p:spPr>
            <a:xfrm>
              <a:off x="-203600" y="32619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8"/>
            <p:cNvSpPr/>
            <p:nvPr/>
          </p:nvSpPr>
          <p:spPr>
            <a:xfrm>
              <a:off x="114407" y="3831528"/>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a:off x="114407" y="4005884"/>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8"/>
            <p:cNvSpPr/>
            <p:nvPr/>
          </p:nvSpPr>
          <p:spPr>
            <a:xfrm>
              <a:off x="114407" y="418116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8"/>
            <p:cNvSpPr/>
            <p:nvPr/>
          </p:nvSpPr>
          <p:spPr>
            <a:xfrm>
              <a:off x="114407" y="435552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8"/>
            <p:cNvSpPr/>
            <p:nvPr/>
          </p:nvSpPr>
          <p:spPr>
            <a:xfrm>
              <a:off x="114407" y="4529876"/>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a:off x="974180" y="47693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8"/>
            <p:cNvSpPr/>
            <p:nvPr/>
          </p:nvSpPr>
          <p:spPr>
            <a:xfrm>
              <a:off x="1087563" y="48826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8"/>
            <p:cNvSpPr/>
            <p:nvPr/>
          </p:nvSpPr>
          <p:spPr>
            <a:xfrm>
              <a:off x="1262955" y="488266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8"/>
            <p:cNvSpPr/>
            <p:nvPr/>
          </p:nvSpPr>
          <p:spPr>
            <a:xfrm>
              <a:off x="1353553" y="497235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8"/>
            <p:cNvSpPr/>
            <p:nvPr/>
          </p:nvSpPr>
          <p:spPr>
            <a:xfrm>
              <a:off x="260896" y="47843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8"/>
            <p:cNvSpPr/>
            <p:nvPr/>
          </p:nvSpPr>
          <p:spPr>
            <a:xfrm>
              <a:off x="114401" y="460858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8"/>
            <p:cNvSpPr/>
            <p:nvPr/>
          </p:nvSpPr>
          <p:spPr>
            <a:xfrm>
              <a:off x="1943100" y="49371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8"/>
            <p:cNvSpPr/>
            <p:nvPr/>
          </p:nvSpPr>
          <p:spPr>
            <a:xfrm>
              <a:off x="1724250" y="49371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8"/>
            <p:cNvSpPr/>
            <p:nvPr/>
          </p:nvSpPr>
          <p:spPr>
            <a:xfrm>
              <a:off x="1506175" y="49371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28"/>
          <p:cNvSpPr txBox="1"/>
          <p:nvPr>
            <p:ph type="title"/>
          </p:nvPr>
        </p:nvSpPr>
        <p:spPr>
          <a:xfrm>
            <a:off x="720000" y="19260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4" name="Google Shape;1384;p28"/>
          <p:cNvSpPr txBox="1"/>
          <p:nvPr>
            <p:ph idx="2" type="title"/>
          </p:nvPr>
        </p:nvSpPr>
        <p:spPr>
          <a:xfrm>
            <a:off x="3419250" y="19260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5" name="Google Shape;1385;p28"/>
          <p:cNvSpPr txBox="1"/>
          <p:nvPr>
            <p:ph idx="3" type="title"/>
          </p:nvPr>
        </p:nvSpPr>
        <p:spPr>
          <a:xfrm>
            <a:off x="720000" y="36324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6" name="Google Shape;1386;p28"/>
          <p:cNvSpPr txBox="1"/>
          <p:nvPr>
            <p:ph idx="4" type="title"/>
          </p:nvPr>
        </p:nvSpPr>
        <p:spPr>
          <a:xfrm>
            <a:off x="3419250" y="36324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7" name="Google Shape;1387;p28"/>
          <p:cNvSpPr txBox="1"/>
          <p:nvPr>
            <p:ph idx="5" type="title"/>
          </p:nvPr>
        </p:nvSpPr>
        <p:spPr>
          <a:xfrm>
            <a:off x="6118495" y="19260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8" name="Google Shape;1388;p28"/>
          <p:cNvSpPr txBox="1"/>
          <p:nvPr>
            <p:ph idx="6" type="title"/>
          </p:nvPr>
        </p:nvSpPr>
        <p:spPr>
          <a:xfrm>
            <a:off x="6118495" y="3632400"/>
            <a:ext cx="2305500" cy="466200"/>
          </a:xfrm>
          <a:prstGeom prst="rect">
            <a:avLst/>
          </a:prstGeom>
        </p:spPr>
        <p:txBody>
          <a:bodyPr anchorCtr="0" anchor="t" bIns="91425" lIns="0" spcFirstLastPara="1" rIns="0" wrap="square" tIns="91425">
            <a:noAutofit/>
          </a:bodyPr>
          <a:lstStyle>
            <a:lvl1pPr lvl="0" rtl="0" algn="ctr">
              <a:spcBef>
                <a:spcPts val="0"/>
              </a:spcBef>
              <a:spcAft>
                <a:spcPts val="0"/>
              </a:spcAft>
              <a:buSzPts val="2700"/>
              <a:buNone/>
              <a:defRPr b="0" sz="2700"/>
            </a:lvl1pPr>
            <a:lvl2pPr lvl="1" rtl="0" algn="ctr">
              <a:spcBef>
                <a:spcPts val="0"/>
              </a:spcBef>
              <a:spcAft>
                <a:spcPts val="0"/>
              </a:spcAft>
              <a:buSzPts val="2700"/>
              <a:buNone/>
              <a:defRPr sz="2700"/>
            </a:lvl2pPr>
            <a:lvl3pPr lvl="2" rtl="0" algn="ctr">
              <a:spcBef>
                <a:spcPts val="0"/>
              </a:spcBef>
              <a:spcAft>
                <a:spcPts val="0"/>
              </a:spcAft>
              <a:buSzPts val="2700"/>
              <a:buNone/>
              <a:defRPr sz="2700"/>
            </a:lvl3pPr>
            <a:lvl4pPr lvl="3" rtl="0" algn="ctr">
              <a:spcBef>
                <a:spcPts val="0"/>
              </a:spcBef>
              <a:spcAft>
                <a:spcPts val="0"/>
              </a:spcAft>
              <a:buSzPts val="2700"/>
              <a:buNone/>
              <a:defRPr sz="2700"/>
            </a:lvl4pPr>
            <a:lvl5pPr lvl="4" rtl="0" algn="ctr">
              <a:spcBef>
                <a:spcPts val="0"/>
              </a:spcBef>
              <a:spcAft>
                <a:spcPts val="0"/>
              </a:spcAft>
              <a:buSzPts val="2700"/>
              <a:buNone/>
              <a:defRPr sz="2700"/>
            </a:lvl5pPr>
            <a:lvl6pPr lvl="5" rtl="0" algn="ctr">
              <a:spcBef>
                <a:spcPts val="0"/>
              </a:spcBef>
              <a:spcAft>
                <a:spcPts val="0"/>
              </a:spcAft>
              <a:buSzPts val="2700"/>
              <a:buNone/>
              <a:defRPr sz="2700"/>
            </a:lvl6pPr>
            <a:lvl7pPr lvl="6" rtl="0" algn="ctr">
              <a:spcBef>
                <a:spcPts val="0"/>
              </a:spcBef>
              <a:spcAft>
                <a:spcPts val="0"/>
              </a:spcAft>
              <a:buSzPts val="2700"/>
              <a:buNone/>
              <a:defRPr sz="2700"/>
            </a:lvl7pPr>
            <a:lvl8pPr lvl="7" rtl="0" algn="ctr">
              <a:spcBef>
                <a:spcPts val="0"/>
              </a:spcBef>
              <a:spcAft>
                <a:spcPts val="0"/>
              </a:spcAft>
              <a:buSzPts val="2700"/>
              <a:buNone/>
              <a:defRPr sz="2700"/>
            </a:lvl8pPr>
            <a:lvl9pPr lvl="8" rtl="0" algn="ctr">
              <a:spcBef>
                <a:spcPts val="0"/>
              </a:spcBef>
              <a:spcAft>
                <a:spcPts val="0"/>
              </a:spcAft>
              <a:buSzPts val="2700"/>
              <a:buNone/>
              <a:defRPr sz="2700"/>
            </a:lvl9pPr>
          </a:lstStyle>
          <a:p/>
        </p:txBody>
      </p:sp>
      <p:sp>
        <p:nvSpPr>
          <p:cNvPr id="1389" name="Google Shape;1389;p28"/>
          <p:cNvSpPr txBox="1"/>
          <p:nvPr>
            <p:ph idx="1" type="subTitle"/>
          </p:nvPr>
        </p:nvSpPr>
        <p:spPr>
          <a:xfrm>
            <a:off x="720000" y="23930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0" name="Google Shape;1390;p28"/>
          <p:cNvSpPr txBox="1"/>
          <p:nvPr>
            <p:ph idx="7" type="subTitle"/>
          </p:nvPr>
        </p:nvSpPr>
        <p:spPr>
          <a:xfrm>
            <a:off x="3419250" y="23930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1" name="Google Shape;1391;p28"/>
          <p:cNvSpPr txBox="1"/>
          <p:nvPr>
            <p:ph idx="8" type="subTitle"/>
          </p:nvPr>
        </p:nvSpPr>
        <p:spPr>
          <a:xfrm>
            <a:off x="720000" y="40985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2" name="Google Shape;1392;p28"/>
          <p:cNvSpPr txBox="1"/>
          <p:nvPr>
            <p:ph idx="9" type="subTitle"/>
          </p:nvPr>
        </p:nvSpPr>
        <p:spPr>
          <a:xfrm>
            <a:off x="3419250" y="40985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3" name="Google Shape;1393;p28"/>
          <p:cNvSpPr txBox="1"/>
          <p:nvPr>
            <p:ph idx="13" type="subTitle"/>
          </p:nvPr>
        </p:nvSpPr>
        <p:spPr>
          <a:xfrm>
            <a:off x="6118495" y="23930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4" name="Google Shape;1394;p28"/>
          <p:cNvSpPr txBox="1"/>
          <p:nvPr>
            <p:ph idx="14" type="subTitle"/>
          </p:nvPr>
        </p:nvSpPr>
        <p:spPr>
          <a:xfrm>
            <a:off x="6118495" y="4098525"/>
            <a:ext cx="2305500" cy="649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500"/>
              <a:buFont typeface="Montserrat"/>
              <a:buNone/>
              <a:defRPr sz="1500">
                <a:solidFill>
                  <a:schemeClr val="accent6"/>
                </a:solidFill>
                <a:latin typeface="Montserrat"/>
                <a:ea typeface="Montserrat"/>
                <a:cs typeface="Montserrat"/>
                <a:sym typeface="Montserrat"/>
              </a:defRPr>
            </a:lvl9pPr>
          </a:lstStyle>
          <a:p/>
        </p:txBody>
      </p:sp>
      <p:sp>
        <p:nvSpPr>
          <p:cNvPr id="1395" name="Google Shape;1395;p28"/>
          <p:cNvSpPr txBox="1"/>
          <p:nvPr>
            <p:ph idx="15"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bg>
      <p:bgPr>
        <a:solidFill>
          <a:schemeClr val="dk2"/>
        </a:solidFill>
      </p:bgPr>
    </p:bg>
    <p:spTree>
      <p:nvGrpSpPr>
        <p:cNvPr id="1396" name="Shape 1396"/>
        <p:cNvGrpSpPr/>
        <p:nvPr/>
      </p:nvGrpSpPr>
      <p:grpSpPr>
        <a:xfrm>
          <a:off x="0" y="0"/>
          <a:ext cx="0" cy="0"/>
          <a:chOff x="0" y="0"/>
          <a:chExt cx="0" cy="0"/>
        </a:xfrm>
      </p:grpSpPr>
      <p:grpSp>
        <p:nvGrpSpPr>
          <p:cNvPr id="1397" name="Google Shape;1397;p29"/>
          <p:cNvGrpSpPr/>
          <p:nvPr/>
        </p:nvGrpSpPr>
        <p:grpSpPr>
          <a:xfrm>
            <a:off x="-831355" y="-397810"/>
            <a:ext cx="10920486" cy="6393029"/>
            <a:chOff x="-831355" y="-397810"/>
            <a:chExt cx="10920486" cy="6393029"/>
          </a:xfrm>
        </p:grpSpPr>
        <p:sp>
          <p:nvSpPr>
            <p:cNvPr id="1398" name="Google Shape;1398;p29"/>
            <p:cNvSpPr/>
            <p:nvPr/>
          </p:nvSpPr>
          <p:spPr>
            <a:xfrm rot="5400000">
              <a:off x="103259" y="3631029"/>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9"/>
            <p:cNvSpPr/>
            <p:nvPr/>
          </p:nvSpPr>
          <p:spPr>
            <a:xfrm>
              <a:off x="114400" y="-36855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9"/>
            <p:cNvSpPr/>
            <p:nvPr/>
          </p:nvSpPr>
          <p:spPr>
            <a:xfrm>
              <a:off x="215386" y="150822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a:off x="215386" y="168353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9"/>
            <p:cNvSpPr/>
            <p:nvPr/>
          </p:nvSpPr>
          <p:spPr>
            <a:xfrm>
              <a:off x="215386" y="185976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p:nvPr/>
          </p:nvSpPr>
          <p:spPr>
            <a:xfrm>
              <a:off x="215386" y="203506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a:off x="215386" y="221037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9"/>
            <p:cNvSpPr/>
            <p:nvPr/>
          </p:nvSpPr>
          <p:spPr>
            <a:xfrm>
              <a:off x="215386" y="238567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9"/>
            <p:cNvSpPr/>
            <p:nvPr/>
          </p:nvSpPr>
          <p:spPr>
            <a:xfrm>
              <a:off x="586936" y="-39781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a:off x="821439" y="-163307"/>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9"/>
            <p:cNvSpPr/>
            <p:nvPr/>
          </p:nvSpPr>
          <p:spPr>
            <a:xfrm>
              <a:off x="1693375" y="540002"/>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9"/>
            <p:cNvSpPr/>
            <p:nvPr/>
          </p:nvSpPr>
          <p:spPr>
            <a:xfrm>
              <a:off x="1306218" y="630224"/>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9"/>
            <p:cNvSpPr/>
            <p:nvPr/>
          </p:nvSpPr>
          <p:spPr>
            <a:xfrm>
              <a:off x="1306220" y="14147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9"/>
            <p:cNvSpPr/>
            <p:nvPr/>
          </p:nvSpPr>
          <p:spPr>
            <a:xfrm>
              <a:off x="1482811" y="31743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412" name="Google Shape;1412;p29"/>
            <p:cNvSpPr/>
            <p:nvPr/>
          </p:nvSpPr>
          <p:spPr>
            <a:xfrm>
              <a:off x="-831355" y="83548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9"/>
            <p:cNvSpPr/>
            <p:nvPr/>
          </p:nvSpPr>
          <p:spPr>
            <a:xfrm>
              <a:off x="-831355" y="97465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9"/>
            <p:cNvSpPr/>
            <p:nvPr/>
          </p:nvSpPr>
          <p:spPr>
            <a:xfrm>
              <a:off x="-831355" y="111383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9"/>
            <p:cNvSpPr/>
            <p:nvPr/>
          </p:nvSpPr>
          <p:spPr>
            <a:xfrm>
              <a:off x="115035" y="229210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a:off x="114402" y="237864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
            <p:cNvSpPr/>
            <p:nvPr/>
          </p:nvSpPr>
          <p:spPr>
            <a:xfrm>
              <a:off x="115035" y="246523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9"/>
            <p:cNvSpPr/>
            <p:nvPr/>
          </p:nvSpPr>
          <p:spPr>
            <a:xfrm>
              <a:off x="115035" y="255115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a:off x="115035" y="263772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9"/>
            <p:cNvSpPr/>
            <p:nvPr/>
          </p:nvSpPr>
          <p:spPr>
            <a:xfrm>
              <a:off x="115035" y="272430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9"/>
            <p:cNvSpPr/>
            <p:nvPr/>
          </p:nvSpPr>
          <p:spPr>
            <a:xfrm>
              <a:off x="268332" y="3548600"/>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a:off x="267572" y="3767433"/>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267572" y="3986292"/>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114720" y="4626669"/>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254311" y="4626669"/>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393928" y="4626669"/>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215380" y="294769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a:off x="328763" y="306104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9"/>
            <p:cNvSpPr/>
            <p:nvPr/>
          </p:nvSpPr>
          <p:spPr>
            <a:xfrm>
              <a:off x="442155" y="319761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532753" y="328730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8732863" y="3683827"/>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8345706" y="3774049"/>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9"/>
            <p:cNvSpPr/>
            <p:nvPr/>
          </p:nvSpPr>
          <p:spPr>
            <a:xfrm>
              <a:off x="8494233" y="327096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a:off x="8670824" y="344692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435" name="Google Shape;1435;p29"/>
            <p:cNvSpPr/>
            <p:nvPr/>
          </p:nvSpPr>
          <p:spPr>
            <a:xfrm>
              <a:off x="8377984" y="410101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231488" y="392523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7290863" y="488842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9"/>
            <p:cNvSpPr/>
            <p:nvPr/>
          </p:nvSpPr>
          <p:spPr>
            <a:xfrm>
              <a:off x="7072013" y="488842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9"/>
            <p:cNvSpPr/>
            <p:nvPr/>
          </p:nvSpPr>
          <p:spPr>
            <a:xfrm>
              <a:off x="6853938" y="488842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9"/>
            <p:cNvSpPr/>
            <p:nvPr/>
          </p:nvSpPr>
          <p:spPr>
            <a:xfrm>
              <a:off x="7522411" y="45323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7756914" y="47668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876288" y="288758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rot="5400000">
              <a:off x="8314884" y="-448071"/>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073963" y="-376343"/>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7214953" y="-314587"/>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a:off x="7360668" y="-314587"/>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9"/>
            <p:cNvSpPr/>
            <p:nvPr/>
          </p:nvSpPr>
          <p:spPr>
            <a:xfrm>
              <a:off x="7506411" y="-314587"/>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522568" y="644369"/>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349444" y="644369"/>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176320" y="644369"/>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a:off x="8619218" y="8439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a:off x="8732600" y="9572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424005" y="1100493"/>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514603" y="1190182"/>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793336" y="1293416"/>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9"/>
            <p:cNvSpPr/>
            <p:nvPr/>
          </p:nvSpPr>
          <p:spPr>
            <a:xfrm>
              <a:off x="8793336" y="1468718"/>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a:off x="8793336" y="164495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8793336" y="182025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8793336" y="1995558"/>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9"/>
            <p:cNvSpPr/>
            <p:nvPr/>
          </p:nvSpPr>
          <p:spPr>
            <a:xfrm>
              <a:off x="8793336" y="2170861"/>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a:off x="8671447" y="20010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8670814" y="20876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8671447" y="21742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9"/>
            <p:cNvSpPr/>
            <p:nvPr/>
          </p:nvSpPr>
          <p:spPr>
            <a:xfrm>
              <a:off x="8671447" y="22601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9"/>
            <p:cNvSpPr/>
            <p:nvPr/>
          </p:nvSpPr>
          <p:spPr>
            <a:xfrm>
              <a:off x="8671447" y="23467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8671447" y="24332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8793320" y="239118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9"/>
            <p:cNvSpPr/>
            <p:nvPr/>
          </p:nvSpPr>
          <p:spPr>
            <a:xfrm>
              <a:off x="8793320" y="253035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9"/>
            <p:cNvSpPr/>
            <p:nvPr/>
          </p:nvSpPr>
          <p:spPr>
            <a:xfrm>
              <a:off x="8793320" y="266953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719988" y="405113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352367" y="1325548"/>
              <a:ext cx="291442" cy="184298"/>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9"/>
            <p:cNvSpPr/>
            <p:nvPr/>
          </p:nvSpPr>
          <p:spPr>
            <a:xfrm>
              <a:off x="-136537" y="1417684"/>
              <a:ext cx="634573"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29"/>
          <p:cNvSpPr txBox="1"/>
          <p:nvPr>
            <p:ph hasCustomPrompt="1" type="title"/>
          </p:nvPr>
        </p:nvSpPr>
        <p:spPr>
          <a:xfrm>
            <a:off x="1784950" y="545488"/>
            <a:ext cx="5574300" cy="1139100"/>
          </a:xfrm>
          <a:prstGeom prst="rect">
            <a:avLst/>
          </a:prstGeom>
        </p:spPr>
        <p:txBody>
          <a:bodyPr anchorCtr="0" anchor="t" bIns="91425" lIns="0" spcFirstLastPara="1" rIns="0" wrap="square" tIns="91425">
            <a:noAutofit/>
          </a:bodyPr>
          <a:lstStyle>
            <a:lvl1pPr lvl="0" rtl="0" algn="ctr">
              <a:spcBef>
                <a:spcPts val="0"/>
              </a:spcBef>
              <a:spcAft>
                <a:spcPts val="0"/>
              </a:spcAft>
              <a:buClr>
                <a:schemeClr val="accent5"/>
              </a:buClr>
              <a:buSzPts val="6200"/>
              <a:buNone/>
              <a:defRPr b="0" sz="6200">
                <a:solidFill>
                  <a:schemeClr val="accent5"/>
                </a:solidFill>
              </a:defRPr>
            </a:lvl1pPr>
            <a:lvl2pPr lvl="1" rtl="0" algn="ctr">
              <a:spcBef>
                <a:spcPts val="0"/>
              </a:spcBef>
              <a:spcAft>
                <a:spcPts val="0"/>
              </a:spcAft>
              <a:buClr>
                <a:schemeClr val="accent5"/>
              </a:buClr>
              <a:buSzPts val="6200"/>
              <a:buNone/>
              <a:defRPr sz="6200">
                <a:solidFill>
                  <a:schemeClr val="accent5"/>
                </a:solidFill>
              </a:defRPr>
            </a:lvl2pPr>
            <a:lvl3pPr lvl="2" rtl="0" algn="ctr">
              <a:spcBef>
                <a:spcPts val="0"/>
              </a:spcBef>
              <a:spcAft>
                <a:spcPts val="0"/>
              </a:spcAft>
              <a:buClr>
                <a:schemeClr val="accent5"/>
              </a:buClr>
              <a:buSzPts val="6200"/>
              <a:buNone/>
              <a:defRPr sz="6200">
                <a:solidFill>
                  <a:schemeClr val="accent5"/>
                </a:solidFill>
              </a:defRPr>
            </a:lvl3pPr>
            <a:lvl4pPr lvl="3" rtl="0" algn="ctr">
              <a:spcBef>
                <a:spcPts val="0"/>
              </a:spcBef>
              <a:spcAft>
                <a:spcPts val="0"/>
              </a:spcAft>
              <a:buClr>
                <a:schemeClr val="accent5"/>
              </a:buClr>
              <a:buSzPts val="6200"/>
              <a:buNone/>
              <a:defRPr sz="6200">
                <a:solidFill>
                  <a:schemeClr val="accent5"/>
                </a:solidFill>
              </a:defRPr>
            </a:lvl4pPr>
            <a:lvl5pPr lvl="4" rtl="0" algn="ctr">
              <a:spcBef>
                <a:spcPts val="0"/>
              </a:spcBef>
              <a:spcAft>
                <a:spcPts val="0"/>
              </a:spcAft>
              <a:buClr>
                <a:schemeClr val="accent5"/>
              </a:buClr>
              <a:buSzPts val="6200"/>
              <a:buNone/>
              <a:defRPr sz="6200">
                <a:solidFill>
                  <a:schemeClr val="accent5"/>
                </a:solidFill>
              </a:defRPr>
            </a:lvl5pPr>
            <a:lvl6pPr lvl="5" rtl="0" algn="ctr">
              <a:spcBef>
                <a:spcPts val="0"/>
              </a:spcBef>
              <a:spcAft>
                <a:spcPts val="0"/>
              </a:spcAft>
              <a:buClr>
                <a:schemeClr val="accent5"/>
              </a:buClr>
              <a:buSzPts val="6200"/>
              <a:buNone/>
              <a:defRPr sz="6200">
                <a:solidFill>
                  <a:schemeClr val="accent5"/>
                </a:solidFill>
              </a:defRPr>
            </a:lvl6pPr>
            <a:lvl7pPr lvl="6" rtl="0" algn="ctr">
              <a:spcBef>
                <a:spcPts val="0"/>
              </a:spcBef>
              <a:spcAft>
                <a:spcPts val="0"/>
              </a:spcAft>
              <a:buClr>
                <a:schemeClr val="accent5"/>
              </a:buClr>
              <a:buSzPts val="6200"/>
              <a:buNone/>
              <a:defRPr sz="6200">
                <a:solidFill>
                  <a:schemeClr val="accent5"/>
                </a:solidFill>
              </a:defRPr>
            </a:lvl7pPr>
            <a:lvl8pPr lvl="7" rtl="0" algn="ctr">
              <a:spcBef>
                <a:spcPts val="0"/>
              </a:spcBef>
              <a:spcAft>
                <a:spcPts val="0"/>
              </a:spcAft>
              <a:buClr>
                <a:schemeClr val="accent5"/>
              </a:buClr>
              <a:buSzPts val="6200"/>
              <a:buNone/>
              <a:defRPr sz="6200">
                <a:solidFill>
                  <a:schemeClr val="accent5"/>
                </a:solidFill>
              </a:defRPr>
            </a:lvl8pPr>
            <a:lvl9pPr lvl="8" rtl="0" algn="ctr">
              <a:spcBef>
                <a:spcPts val="0"/>
              </a:spcBef>
              <a:spcAft>
                <a:spcPts val="0"/>
              </a:spcAft>
              <a:buClr>
                <a:schemeClr val="accent5"/>
              </a:buClr>
              <a:buSzPts val="6200"/>
              <a:buNone/>
              <a:defRPr sz="6200">
                <a:solidFill>
                  <a:schemeClr val="accent5"/>
                </a:solidFill>
              </a:defRPr>
            </a:lvl9pPr>
          </a:lstStyle>
          <a:p>
            <a:r>
              <a:t>xx%</a:t>
            </a:r>
          </a:p>
        </p:txBody>
      </p:sp>
      <p:sp>
        <p:nvSpPr>
          <p:cNvPr id="1474" name="Google Shape;1474;p29"/>
          <p:cNvSpPr txBox="1"/>
          <p:nvPr>
            <p:ph idx="1" type="subTitle"/>
          </p:nvPr>
        </p:nvSpPr>
        <p:spPr>
          <a:xfrm>
            <a:off x="1784950" y="1392915"/>
            <a:ext cx="5574300" cy="44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500"/>
              <a:buFont typeface="Montserrat"/>
              <a:buNone/>
              <a:defRPr sz="17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2pPr>
            <a:lvl3pPr lvl="2"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3pPr>
            <a:lvl4pPr lvl="3"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4pPr>
            <a:lvl5pPr lvl="4"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5pPr>
            <a:lvl6pPr lvl="5"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6pPr>
            <a:lvl7pPr lvl="6"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7pPr>
            <a:lvl8pPr lvl="7"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8pPr>
            <a:lvl9pPr lvl="8"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9pPr>
          </a:lstStyle>
          <a:p/>
        </p:txBody>
      </p:sp>
      <p:sp>
        <p:nvSpPr>
          <p:cNvPr id="1475" name="Google Shape;1475;p29"/>
          <p:cNvSpPr txBox="1"/>
          <p:nvPr>
            <p:ph hasCustomPrompt="1" idx="2" type="title"/>
          </p:nvPr>
        </p:nvSpPr>
        <p:spPr>
          <a:xfrm>
            <a:off x="1784950" y="1925442"/>
            <a:ext cx="5574300" cy="1139100"/>
          </a:xfrm>
          <a:prstGeom prst="rect">
            <a:avLst/>
          </a:prstGeom>
        </p:spPr>
        <p:txBody>
          <a:bodyPr anchorCtr="0" anchor="t" bIns="91425" lIns="0" spcFirstLastPara="1" rIns="0" wrap="square" tIns="91425">
            <a:noAutofit/>
          </a:bodyPr>
          <a:lstStyle>
            <a:lvl1pPr lvl="0" rtl="0" algn="ctr">
              <a:spcBef>
                <a:spcPts val="0"/>
              </a:spcBef>
              <a:spcAft>
                <a:spcPts val="0"/>
              </a:spcAft>
              <a:buClr>
                <a:schemeClr val="accent5"/>
              </a:buClr>
              <a:buSzPts val="6200"/>
              <a:buNone/>
              <a:defRPr b="0" sz="6200">
                <a:solidFill>
                  <a:schemeClr val="accent5"/>
                </a:solidFill>
              </a:defRPr>
            </a:lvl1pPr>
            <a:lvl2pPr lvl="1" rtl="0" algn="ctr">
              <a:spcBef>
                <a:spcPts val="0"/>
              </a:spcBef>
              <a:spcAft>
                <a:spcPts val="0"/>
              </a:spcAft>
              <a:buClr>
                <a:schemeClr val="accent5"/>
              </a:buClr>
              <a:buSzPts val="6200"/>
              <a:buNone/>
              <a:defRPr sz="6200">
                <a:solidFill>
                  <a:schemeClr val="accent5"/>
                </a:solidFill>
              </a:defRPr>
            </a:lvl2pPr>
            <a:lvl3pPr lvl="2" rtl="0" algn="ctr">
              <a:spcBef>
                <a:spcPts val="0"/>
              </a:spcBef>
              <a:spcAft>
                <a:spcPts val="0"/>
              </a:spcAft>
              <a:buClr>
                <a:schemeClr val="accent5"/>
              </a:buClr>
              <a:buSzPts val="6200"/>
              <a:buNone/>
              <a:defRPr sz="6200">
                <a:solidFill>
                  <a:schemeClr val="accent5"/>
                </a:solidFill>
              </a:defRPr>
            </a:lvl3pPr>
            <a:lvl4pPr lvl="3" rtl="0" algn="ctr">
              <a:spcBef>
                <a:spcPts val="0"/>
              </a:spcBef>
              <a:spcAft>
                <a:spcPts val="0"/>
              </a:spcAft>
              <a:buClr>
                <a:schemeClr val="accent5"/>
              </a:buClr>
              <a:buSzPts val="6200"/>
              <a:buNone/>
              <a:defRPr sz="6200">
                <a:solidFill>
                  <a:schemeClr val="accent5"/>
                </a:solidFill>
              </a:defRPr>
            </a:lvl4pPr>
            <a:lvl5pPr lvl="4" rtl="0" algn="ctr">
              <a:spcBef>
                <a:spcPts val="0"/>
              </a:spcBef>
              <a:spcAft>
                <a:spcPts val="0"/>
              </a:spcAft>
              <a:buClr>
                <a:schemeClr val="accent5"/>
              </a:buClr>
              <a:buSzPts val="6200"/>
              <a:buNone/>
              <a:defRPr sz="6200">
                <a:solidFill>
                  <a:schemeClr val="accent5"/>
                </a:solidFill>
              </a:defRPr>
            </a:lvl5pPr>
            <a:lvl6pPr lvl="5" rtl="0" algn="ctr">
              <a:spcBef>
                <a:spcPts val="0"/>
              </a:spcBef>
              <a:spcAft>
                <a:spcPts val="0"/>
              </a:spcAft>
              <a:buClr>
                <a:schemeClr val="accent5"/>
              </a:buClr>
              <a:buSzPts val="6200"/>
              <a:buNone/>
              <a:defRPr sz="6200">
                <a:solidFill>
                  <a:schemeClr val="accent5"/>
                </a:solidFill>
              </a:defRPr>
            </a:lvl6pPr>
            <a:lvl7pPr lvl="6" rtl="0" algn="ctr">
              <a:spcBef>
                <a:spcPts val="0"/>
              </a:spcBef>
              <a:spcAft>
                <a:spcPts val="0"/>
              </a:spcAft>
              <a:buClr>
                <a:schemeClr val="accent5"/>
              </a:buClr>
              <a:buSzPts val="6200"/>
              <a:buNone/>
              <a:defRPr sz="6200">
                <a:solidFill>
                  <a:schemeClr val="accent5"/>
                </a:solidFill>
              </a:defRPr>
            </a:lvl7pPr>
            <a:lvl8pPr lvl="7" rtl="0" algn="ctr">
              <a:spcBef>
                <a:spcPts val="0"/>
              </a:spcBef>
              <a:spcAft>
                <a:spcPts val="0"/>
              </a:spcAft>
              <a:buClr>
                <a:schemeClr val="accent5"/>
              </a:buClr>
              <a:buSzPts val="6200"/>
              <a:buNone/>
              <a:defRPr sz="6200">
                <a:solidFill>
                  <a:schemeClr val="accent5"/>
                </a:solidFill>
              </a:defRPr>
            </a:lvl8pPr>
            <a:lvl9pPr lvl="8" rtl="0" algn="ctr">
              <a:spcBef>
                <a:spcPts val="0"/>
              </a:spcBef>
              <a:spcAft>
                <a:spcPts val="0"/>
              </a:spcAft>
              <a:buClr>
                <a:schemeClr val="accent5"/>
              </a:buClr>
              <a:buSzPts val="6200"/>
              <a:buNone/>
              <a:defRPr sz="6200">
                <a:solidFill>
                  <a:schemeClr val="accent5"/>
                </a:solidFill>
              </a:defRPr>
            </a:lvl9pPr>
          </a:lstStyle>
          <a:p>
            <a:r>
              <a:t>xx%</a:t>
            </a:r>
          </a:p>
        </p:txBody>
      </p:sp>
      <p:sp>
        <p:nvSpPr>
          <p:cNvPr id="1476" name="Google Shape;1476;p29"/>
          <p:cNvSpPr txBox="1"/>
          <p:nvPr>
            <p:ph idx="3" type="subTitle"/>
          </p:nvPr>
        </p:nvSpPr>
        <p:spPr>
          <a:xfrm>
            <a:off x="1784950" y="2772870"/>
            <a:ext cx="5574300" cy="44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500"/>
              <a:buFont typeface="Montserrat"/>
              <a:buNone/>
              <a:defRPr sz="17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2pPr>
            <a:lvl3pPr lvl="2"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3pPr>
            <a:lvl4pPr lvl="3"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4pPr>
            <a:lvl5pPr lvl="4"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5pPr>
            <a:lvl6pPr lvl="5"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6pPr>
            <a:lvl7pPr lvl="6"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7pPr>
            <a:lvl8pPr lvl="7"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8pPr>
            <a:lvl9pPr lvl="8"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9pPr>
          </a:lstStyle>
          <a:p/>
        </p:txBody>
      </p:sp>
      <p:sp>
        <p:nvSpPr>
          <p:cNvPr id="1477" name="Google Shape;1477;p29"/>
          <p:cNvSpPr txBox="1"/>
          <p:nvPr>
            <p:ph hasCustomPrompt="1" idx="4" type="title"/>
          </p:nvPr>
        </p:nvSpPr>
        <p:spPr>
          <a:xfrm>
            <a:off x="1784950" y="3305385"/>
            <a:ext cx="5574300" cy="1139100"/>
          </a:xfrm>
          <a:prstGeom prst="rect">
            <a:avLst/>
          </a:prstGeom>
        </p:spPr>
        <p:txBody>
          <a:bodyPr anchorCtr="0" anchor="t" bIns="91425" lIns="0" spcFirstLastPara="1" rIns="0" wrap="square" tIns="91425">
            <a:noAutofit/>
          </a:bodyPr>
          <a:lstStyle>
            <a:lvl1pPr lvl="0" rtl="0" algn="ctr">
              <a:spcBef>
                <a:spcPts val="0"/>
              </a:spcBef>
              <a:spcAft>
                <a:spcPts val="0"/>
              </a:spcAft>
              <a:buClr>
                <a:schemeClr val="accent5"/>
              </a:buClr>
              <a:buSzPts val="6200"/>
              <a:buNone/>
              <a:defRPr b="0" sz="6200">
                <a:solidFill>
                  <a:schemeClr val="accent5"/>
                </a:solidFill>
              </a:defRPr>
            </a:lvl1pPr>
            <a:lvl2pPr lvl="1" rtl="0" algn="ctr">
              <a:spcBef>
                <a:spcPts val="0"/>
              </a:spcBef>
              <a:spcAft>
                <a:spcPts val="0"/>
              </a:spcAft>
              <a:buClr>
                <a:schemeClr val="accent5"/>
              </a:buClr>
              <a:buSzPts val="6200"/>
              <a:buNone/>
              <a:defRPr sz="6200">
                <a:solidFill>
                  <a:schemeClr val="accent5"/>
                </a:solidFill>
              </a:defRPr>
            </a:lvl2pPr>
            <a:lvl3pPr lvl="2" rtl="0" algn="ctr">
              <a:spcBef>
                <a:spcPts val="0"/>
              </a:spcBef>
              <a:spcAft>
                <a:spcPts val="0"/>
              </a:spcAft>
              <a:buClr>
                <a:schemeClr val="accent5"/>
              </a:buClr>
              <a:buSzPts val="6200"/>
              <a:buNone/>
              <a:defRPr sz="6200">
                <a:solidFill>
                  <a:schemeClr val="accent5"/>
                </a:solidFill>
              </a:defRPr>
            </a:lvl3pPr>
            <a:lvl4pPr lvl="3" rtl="0" algn="ctr">
              <a:spcBef>
                <a:spcPts val="0"/>
              </a:spcBef>
              <a:spcAft>
                <a:spcPts val="0"/>
              </a:spcAft>
              <a:buClr>
                <a:schemeClr val="accent5"/>
              </a:buClr>
              <a:buSzPts val="6200"/>
              <a:buNone/>
              <a:defRPr sz="6200">
                <a:solidFill>
                  <a:schemeClr val="accent5"/>
                </a:solidFill>
              </a:defRPr>
            </a:lvl4pPr>
            <a:lvl5pPr lvl="4" rtl="0" algn="ctr">
              <a:spcBef>
                <a:spcPts val="0"/>
              </a:spcBef>
              <a:spcAft>
                <a:spcPts val="0"/>
              </a:spcAft>
              <a:buClr>
                <a:schemeClr val="accent5"/>
              </a:buClr>
              <a:buSzPts val="6200"/>
              <a:buNone/>
              <a:defRPr sz="6200">
                <a:solidFill>
                  <a:schemeClr val="accent5"/>
                </a:solidFill>
              </a:defRPr>
            </a:lvl5pPr>
            <a:lvl6pPr lvl="5" rtl="0" algn="ctr">
              <a:spcBef>
                <a:spcPts val="0"/>
              </a:spcBef>
              <a:spcAft>
                <a:spcPts val="0"/>
              </a:spcAft>
              <a:buClr>
                <a:schemeClr val="accent5"/>
              </a:buClr>
              <a:buSzPts val="6200"/>
              <a:buNone/>
              <a:defRPr sz="6200">
                <a:solidFill>
                  <a:schemeClr val="accent5"/>
                </a:solidFill>
              </a:defRPr>
            </a:lvl6pPr>
            <a:lvl7pPr lvl="6" rtl="0" algn="ctr">
              <a:spcBef>
                <a:spcPts val="0"/>
              </a:spcBef>
              <a:spcAft>
                <a:spcPts val="0"/>
              </a:spcAft>
              <a:buClr>
                <a:schemeClr val="accent5"/>
              </a:buClr>
              <a:buSzPts val="6200"/>
              <a:buNone/>
              <a:defRPr sz="6200">
                <a:solidFill>
                  <a:schemeClr val="accent5"/>
                </a:solidFill>
              </a:defRPr>
            </a:lvl7pPr>
            <a:lvl8pPr lvl="7" rtl="0" algn="ctr">
              <a:spcBef>
                <a:spcPts val="0"/>
              </a:spcBef>
              <a:spcAft>
                <a:spcPts val="0"/>
              </a:spcAft>
              <a:buClr>
                <a:schemeClr val="accent5"/>
              </a:buClr>
              <a:buSzPts val="6200"/>
              <a:buNone/>
              <a:defRPr sz="6200">
                <a:solidFill>
                  <a:schemeClr val="accent5"/>
                </a:solidFill>
              </a:defRPr>
            </a:lvl8pPr>
            <a:lvl9pPr lvl="8" rtl="0" algn="ctr">
              <a:spcBef>
                <a:spcPts val="0"/>
              </a:spcBef>
              <a:spcAft>
                <a:spcPts val="0"/>
              </a:spcAft>
              <a:buClr>
                <a:schemeClr val="accent5"/>
              </a:buClr>
              <a:buSzPts val="6200"/>
              <a:buNone/>
              <a:defRPr sz="6200">
                <a:solidFill>
                  <a:schemeClr val="accent5"/>
                </a:solidFill>
              </a:defRPr>
            </a:lvl9pPr>
          </a:lstStyle>
          <a:p>
            <a:r>
              <a:t>xx%</a:t>
            </a:r>
          </a:p>
        </p:txBody>
      </p:sp>
      <p:sp>
        <p:nvSpPr>
          <p:cNvPr id="1478" name="Google Shape;1478;p29"/>
          <p:cNvSpPr txBox="1"/>
          <p:nvPr>
            <p:ph idx="5" type="subTitle"/>
          </p:nvPr>
        </p:nvSpPr>
        <p:spPr>
          <a:xfrm>
            <a:off x="1784950" y="4152813"/>
            <a:ext cx="5574300" cy="445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500"/>
              <a:buFont typeface="Montserrat"/>
              <a:buNone/>
              <a:defRPr sz="1700">
                <a:solidFill>
                  <a:schemeClr val="accent5"/>
                </a:solidFill>
                <a:latin typeface="Montserrat"/>
                <a:ea typeface="Montserrat"/>
                <a:cs typeface="Montserrat"/>
                <a:sym typeface="Montserrat"/>
              </a:defRPr>
            </a:lvl1pPr>
            <a:lvl2pPr lvl="1"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2pPr>
            <a:lvl3pPr lvl="2"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3pPr>
            <a:lvl4pPr lvl="3"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4pPr>
            <a:lvl5pPr lvl="4"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5pPr>
            <a:lvl6pPr lvl="5"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6pPr>
            <a:lvl7pPr lvl="6"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7pPr>
            <a:lvl8pPr lvl="7"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8pPr>
            <a:lvl9pPr lvl="8" rtl="0" algn="ctr">
              <a:lnSpc>
                <a:spcPct val="100000"/>
              </a:lnSpc>
              <a:spcBef>
                <a:spcPts val="0"/>
              </a:spcBef>
              <a:spcAft>
                <a:spcPts val="0"/>
              </a:spcAft>
              <a:buClr>
                <a:schemeClr val="accent5"/>
              </a:buClr>
              <a:buSzPts val="1400"/>
              <a:buFont typeface="Montserrat"/>
              <a:buNone/>
              <a:defRPr>
                <a:solidFill>
                  <a:schemeClr val="accent5"/>
                </a:solidFill>
                <a:latin typeface="Montserrat"/>
                <a:ea typeface="Montserrat"/>
                <a:cs typeface="Montserrat"/>
                <a:sym typeface="Montserra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bg>
      <p:bgPr>
        <a:solidFill>
          <a:schemeClr val="dk2"/>
        </a:solidFill>
      </p:bgPr>
    </p:bg>
    <p:spTree>
      <p:nvGrpSpPr>
        <p:cNvPr id="1479" name="Shape 1479"/>
        <p:cNvGrpSpPr/>
        <p:nvPr/>
      </p:nvGrpSpPr>
      <p:grpSpPr>
        <a:xfrm>
          <a:off x="0" y="0"/>
          <a:ext cx="0" cy="0"/>
          <a:chOff x="0" y="0"/>
          <a:chExt cx="0" cy="0"/>
        </a:xfrm>
      </p:grpSpPr>
      <p:sp>
        <p:nvSpPr>
          <p:cNvPr id="1480" name="Google Shape;1480;p30"/>
          <p:cNvSpPr txBox="1"/>
          <p:nvPr>
            <p:ph type="ctrTitle"/>
          </p:nvPr>
        </p:nvSpPr>
        <p:spPr>
          <a:xfrm>
            <a:off x="720000" y="468088"/>
            <a:ext cx="3756600" cy="828300"/>
          </a:xfrm>
          <a:prstGeom prst="rect">
            <a:avLst/>
          </a:prstGeom>
        </p:spPr>
        <p:txBody>
          <a:bodyPr anchorCtr="0" anchor="t" bIns="91425" lIns="0" spcFirstLastPara="1" rIns="0" wrap="square" tIns="91425">
            <a:noAutofit/>
          </a:bodyPr>
          <a:lstStyle>
            <a:lvl1pPr lvl="0" rtl="0">
              <a:spcBef>
                <a:spcPts val="0"/>
              </a:spcBef>
              <a:spcAft>
                <a:spcPts val="0"/>
              </a:spcAft>
              <a:buSzPts val="5200"/>
              <a:buFont typeface="Poppins"/>
              <a:buNone/>
              <a:defRPr b="0" sz="6200">
                <a:solidFill>
                  <a:schemeClr val="accent5"/>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81" name="Google Shape;1481;p30"/>
          <p:cNvSpPr txBox="1"/>
          <p:nvPr>
            <p:ph idx="1" type="subTitle"/>
          </p:nvPr>
        </p:nvSpPr>
        <p:spPr>
          <a:xfrm>
            <a:off x="720000" y="1403475"/>
            <a:ext cx="3756600" cy="1236600"/>
          </a:xfrm>
          <a:prstGeom prst="rect">
            <a:avLst/>
          </a:prstGeom>
          <a:noFill/>
          <a:ln>
            <a:noFill/>
          </a:ln>
        </p:spPr>
        <p:txBody>
          <a:bodyPr anchorCtr="0" anchor="t" bIns="91425" lIns="0" spcFirstLastPara="1" rIns="0" wrap="square" tIns="91425">
            <a:noAutofit/>
          </a:bodyPr>
          <a:lstStyle>
            <a:lvl1pPr lvl="0" rtl="0">
              <a:lnSpc>
                <a:spcPct val="100000"/>
              </a:lnSpc>
              <a:spcBef>
                <a:spcPts val="0"/>
              </a:spcBef>
              <a:spcAft>
                <a:spcPts val="0"/>
              </a:spcAft>
              <a:buClr>
                <a:schemeClr val="accent6"/>
              </a:buClr>
              <a:buSzPts val="1400"/>
              <a:buFont typeface="Source Sans Pro"/>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800"/>
              <a:buNone/>
              <a:defRPr sz="1800">
                <a:solidFill>
                  <a:schemeClr val="accent6"/>
                </a:solidFill>
              </a:defRPr>
            </a:lvl2pPr>
            <a:lvl3pPr lvl="2" rtl="0" algn="ctr">
              <a:lnSpc>
                <a:spcPct val="100000"/>
              </a:lnSpc>
              <a:spcBef>
                <a:spcPts val="0"/>
              </a:spcBef>
              <a:spcAft>
                <a:spcPts val="0"/>
              </a:spcAft>
              <a:buClr>
                <a:schemeClr val="accent6"/>
              </a:buClr>
              <a:buSzPts val="1800"/>
              <a:buNone/>
              <a:defRPr sz="1800">
                <a:solidFill>
                  <a:schemeClr val="accent6"/>
                </a:solidFill>
              </a:defRPr>
            </a:lvl3pPr>
            <a:lvl4pPr lvl="3" rtl="0" algn="ctr">
              <a:lnSpc>
                <a:spcPct val="100000"/>
              </a:lnSpc>
              <a:spcBef>
                <a:spcPts val="0"/>
              </a:spcBef>
              <a:spcAft>
                <a:spcPts val="0"/>
              </a:spcAft>
              <a:buClr>
                <a:schemeClr val="accent6"/>
              </a:buClr>
              <a:buSzPts val="1800"/>
              <a:buNone/>
              <a:defRPr sz="1800">
                <a:solidFill>
                  <a:schemeClr val="accent6"/>
                </a:solidFill>
              </a:defRPr>
            </a:lvl4pPr>
            <a:lvl5pPr lvl="4" rtl="0" algn="ctr">
              <a:lnSpc>
                <a:spcPct val="100000"/>
              </a:lnSpc>
              <a:spcBef>
                <a:spcPts val="0"/>
              </a:spcBef>
              <a:spcAft>
                <a:spcPts val="0"/>
              </a:spcAft>
              <a:buClr>
                <a:schemeClr val="accent6"/>
              </a:buClr>
              <a:buSzPts val="1800"/>
              <a:buNone/>
              <a:defRPr sz="1800">
                <a:solidFill>
                  <a:schemeClr val="accent6"/>
                </a:solidFill>
              </a:defRPr>
            </a:lvl5pPr>
            <a:lvl6pPr lvl="5" rtl="0" algn="ctr">
              <a:lnSpc>
                <a:spcPct val="100000"/>
              </a:lnSpc>
              <a:spcBef>
                <a:spcPts val="0"/>
              </a:spcBef>
              <a:spcAft>
                <a:spcPts val="0"/>
              </a:spcAft>
              <a:buClr>
                <a:schemeClr val="accent6"/>
              </a:buClr>
              <a:buSzPts val="1800"/>
              <a:buNone/>
              <a:defRPr sz="1800">
                <a:solidFill>
                  <a:schemeClr val="accent6"/>
                </a:solidFill>
              </a:defRPr>
            </a:lvl6pPr>
            <a:lvl7pPr lvl="6" rtl="0" algn="ctr">
              <a:lnSpc>
                <a:spcPct val="100000"/>
              </a:lnSpc>
              <a:spcBef>
                <a:spcPts val="0"/>
              </a:spcBef>
              <a:spcAft>
                <a:spcPts val="0"/>
              </a:spcAft>
              <a:buClr>
                <a:schemeClr val="accent6"/>
              </a:buClr>
              <a:buSzPts val="1800"/>
              <a:buNone/>
              <a:defRPr sz="1800">
                <a:solidFill>
                  <a:schemeClr val="accent6"/>
                </a:solidFill>
              </a:defRPr>
            </a:lvl7pPr>
            <a:lvl8pPr lvl="7" rtl="0" algn="ctr">
              <a:lnSpc>
                <a:spcPct val="100000"/>
              </a:lnSpc>
              <a:spcBef>
                <a:spcPts val="0"/>
              </a:spcBef>
              <a:spcAft>
                <a:spcPts val="0"/>
              </a:spcAft>
              <a:buClr>
                <a:schemeClr val="accent6"/>
              </a:buClr>
              <a:buSzPts val="1800"/>
              <a:buNone/>
              <a:defRPr sz="1800">
                <a:solidFill>
                  <a:schemeClr val="accent6"/>
                </a:solidFill>
              </a:defRPr>
            </a:lvl8pPr>
            <a:lvl9pPr lvl="8" rtl="0" algn="ctr">
              <a:lnSpc>
                <a:spcPct val="100000"/>
              </a:lnSpc>
              <a:spcBef>
                <a:spcPts val="0"/>
              </a:spcBef>
              <a:spcAft>
                <a:spcPts val="0"/>
              </a:spcAft>
              <a:buClr>
                <a:schemeClr val="accent6"/>
              </a:buClr>
              <a:buSzPts val="1800"/>
              <a:buNone/>
              <a:defRPr sz="1800">
                <a:solidFill>
                  <a:schemeClr val="accent6"/>
                </a:solidFill>
              </a:defRPr>
            </a:lvl9pPr>
          </a:lstStyle>
          <a:p/>
        </p:txBody>
      </p:sp>
      <p:sp>
        <p:nvSpPr>
          <p:cNvPr id="1482" name="Google Shape;1482;p30"/>
          <p:cNvSpPr txBox="1"/>
          <p:nvPr/>
        </p:nvSpPr>
        <p:spPr>
          <a:xfrm>
            <a:off x="720000" y="3495300"/>
            <a:ext cx="3756600" cy="738900"/>
          </a:xfrm>
          <a:prstGeom prst="rect">
            <a:avLst/>
          </a:prstGeom>
          <a:noFill/>
          <a:ln>
            <a:noFill/>
          </a:ln>
        </p:spPr>
        <p:txBody>
          <a:bodyPr anchorCtr="0" anchor="t" bIns="91425" lIns="0" spcFirstLastPara="1" rIns="0" wrap="square" tIns="91425">
            <a:spAutoFit/>
          </a:bodyPr>
          <a:lstStyle/>
          <a:p>
            <a:pPr indent="0" lvl="0" marL="0" rtl="0" algn="l">
              <a:lnSpc>
                <a:spcPct val="100000"/>
              </a:lnSpc>
              <a:spcBef>
                <a:spcPts val="300"/>
              </a:spcBef>
              <a:spcAft>
                <a:spcPts val="0"/>
              </a:spcAft>
              <a:buNone/>
            </a:pPr>
            <a:r>
              <a:rPr b="1" lang="en" sz="1200">
                <a:solidFill>
                  <a:schemeClr val="accent6"/>
                </a:solidFill>
                <a:latin typeface="Montserrat"/>
                <a:ea typeface="Montserrat"/>
                <a:cs typeface="Montserrat"/>
                <a:sym typeface="Montserrat"/>
              </a:rPr>
              <a:t>CREDITS:</a:t>
            </a:r>
            <a:r>
              <a:rPr lang="en" sz="1200">
                <a:solidFill>
                  <a:schemeClr val="accent6"/>
                </a:solidFill>
                <a:latin typeface="Montserrat"/>
                <a:ea typeface="Montserrat"/>
                <a:cs typeface="Montserrat"/>
                <a:sym typeface="Montserrat"/>
              </a:rPr>
              <a:t> </a:t>
            </a:r>
            <a:r>
              <a:rPr lang="en" sz="1200">
                <a:solidFill>
                  <a:schemeClr val="accent6"/>
                </a:solidFill>
                <a:latin typeface="Montserrat"/>
                <a:ea typeface="Montserrat"/>
                <a:cs typeface="Montserrat"/>
                <a:sym typeface="Montserrat"/>
              </a:rPr>
              <a:t>This presentation template was created by </a:t>
            </a:r>
            <a:r>
              <a:rPr lang="en" sz="1200">
                <a:solidFill>
                  <a:schemeClr val="accent6"/>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accent6"/>
                </a:solidFill>
                <a:latin typeface="Montserrat"/>
                <a:ea typeface="Montserrat"/>
                <a:cs typeface="Montserrat"/>
                <a:sym typeface="Montserrat"/>
              </a:rPr>
              <a:t>, including icons by </a:t>
            </a:r>
            <a:r>
              <a:rPr lang="en" sz="1200">
                <a:solidFill>
                  <a:schemeClr val="accent6"/>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accent6"/>
                </a:solidFill>
                <a:latin typeface="Montserrat"/>
                <a:ea typeface="Montserrat"/>
                <a:cs typeface="Montserrat"/>
                <a:sym typeface="Montserrat"/>
              </a:rPr>
              <a:t>, infographics &amp; images by </a:t>
            </a:r>
            <a:r>
              <a:rPr lang="en" sz="1200">
                <a:solidFill>
                  <a:schemeClr val="accent6"/>
                </a:solidFill>
                <a:uFill>
                  <a:noFill/>
                </a:uFill>
                <a:latin typeface="Montserrat"/>
                <a:ea typeface="Montserrat"/>
                <a:cs typeface="Montserrat"/>
                <a:sym typeface="Montserrat"/>
                <a:hlinkClick r:id="rId4">
                  <a:extLst>
                    <a:ext uri="{A12FA001-AC4F-418D-AE19-62706E023703}">
                      <ahyp:hlinkClr val="tx"/>
                    </a:ext>
                  </a:extLst>
                </a:hlinkClick>
              </a:rPr>
              <a:t>Freepik</a:t>
            </a:r>
            <a:endParaRPr sz="1200">
              <a:solidFill>
                <a:schemeClr val="accent6"/>
              </a:solidFill>
              <a:latin typeface="Montserrat"/>
              <a:ea typeface="Montserrat"/>
              <a:cs typeface="Montserrat"/>
              <a:sym typeface="Montserrat"/>
            </a:endParaRPr>
          </a:p>
        </p:txBody>
      </p:sp>
      <p:grpSp>
        <p:nvGrpSpPr>
          <p:cNvPr id="1483" name="Google Shape;1483;p30"/>
          <p:cNvGrpSpPr/>
          <p:nvPr/>
        </p:nvGrpSpPr>
        <p:grpSpPr>
          <a:xfrm>
            <a:off x="7649788" y="2256275"/>
            <a:ext cx="2627310" cy="4063294"/>
            <a:chOff x="7649788" y="2256275"/>
            <a:chExt cx="2627310" cy="4063294"/>
          </a:xfrm>
        </p:grpSpPr>
        <p:sp>
          <p:nvSpPr>
            <p:cNvPr id="1484" name="Google Shape;1484;p30"/>
            <p:cNvSpPr/>
            <p:nvPr/>
          </p:nvSpPr>
          <p:spPr>
            <a:xfrm>
              <a:off x="8731116" y="2256275"/>
              <a:ext cx="69512" cy="68584"/>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0"/>
            <p:cNvSpPr/>
            <p:nvPr/>
          </p:nvSpPr>
          <p:spPr>
            <a:xfrm>
              <a:off x="8729850" y="2410098"/>
              <a:ext cx="72002" cy="6749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731116" y="2572951"/>
              <a:ext cx="69512" cy="67376"/>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731116" y="2734515"/>
              <a:ext cx="69512" cy="68624"/>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731116" y="2897328"/>
              <a:ext cx="69512" cy="68584"/>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731116" y="3060140"/>
              <a:ext cx="69512" cy="67336"/>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906428" y="2799543"/>
              <a:ext cx="121637" cy="122248"/>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0"/>
            <p:cNvSpPr/>
            <p:nvPr/>
          </p:nvSpPr>
          <p:spPr>
            <a:xfrm>
              <a:off x="8905668" y="3021570"/>
              <a:ext cx="122397" cy="122274"/>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0"/>
            <p:cNvSpPr/>
            <p:nvPr/>
          </p:nvSpPr>
          <p:spPr>
            <a:xfrm>
              <a:off x="8905668" y="3243623"/>
              <a:ext cx="122397" cy="12303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8236402" y="3530484"/>
              <a:ext cx="305100" cy="192935"/>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927339" y="3878166"/>
              <a:ext cx="376239" cy="376261"/>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8115547" y="4066284"/>
              <a:ext cx="751861" cy="23"/>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496" name="Google Shape;1496;p30"/>
            <p:cNvSpPr/>
            <p:nvPr/>
          </p:nvSpPr>
          <p:spPr>
            <a:xfrm>
              <a:off x="7724574" y="3626940"/>
              <a:ext cx="664336" cy="23"/>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0"/>
            <p:cNvSpPr/>
            <p:nvPr/>
          </p:nvSpPr>
          <p:spPr>
            <a:xfrm>
              <a:off x="8729850" y="3507488"/>
              <a:ext cx="1547248" cy="8559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29850" y="3673665"/>
              <a:ext cx="1547248" cy="8559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729850" y="3839843"/>
              <a:ext cx="1547248" cy="85621"/>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7649788" y="4488913"/>
              <a:ext cx="81656" cy="961552"/>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0"/>
            <p:cNvSpPr/>
            <p:nvPr/>
          </p:nvSpPr>
          <p:spPr>
            <a:xfrm>
              <a:off x="7813959" y="4488913"/>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0"/>
            <p:cNvSpPr/>
            <p:nvPr/>
          </p:nvSpPr>
          <p:spPr>
            <a:xfrm>
              <a:off x="7978101" y="4488913"/>
              <a:ext cx="81625" cy="961552"/>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a:off x="8376446" y="44253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a:off x="8229951" y="424958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 name="Shape 90"/>
        <p:cNvGrpSpPr/>
        <p:nvPr/>
      </p:nvGrpSpPr>
      <p:grpSpPr>
        <a:xfrm>
          <a:off x="0" y="0"/>
          <a:ext cx="0" cy="0"/>
          <a:chOff x="0" y="0"/>
          <a:chExt cx="0" cy="0"/>
        </a:xfrm>
      </p:grpSpPr>
      <p:grpSp>
        <p:nvGrpSpPr>
          <p:cNvPr id="91" name="Google Shape;91;p4"/>
          <p:cNvGrpSpPr/>
          <p:nvPr/>
        </p:nvGrpSpPr>
        <p:grpSpPr>
          <a:xfrm>
            <a:off x="-165025" y="3007191"/>
            <a:ext cx="2008136" cy="3031789"/>
            <a:chOff x="-165025" y="3007191"/>
            <a:chExt cx="2008136" cy="3031789"/>
          </a:xfrm>
        </p:grpSpPr>
        <p:sp>
          <p:nvSpPr>
            <p:cNvPr id="92" name="Google Shape;92;p4"/>
            <p:cNvSpPr/>
            <p:nvPr/>
          </p:nvSpPr>
          <p:spPr>
            <a:xfrm>
              <a:off x="1581766" y="4854657"/>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254757" y="3672062"/>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253997" y="3890896"/>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53997" y="4109754"/>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1227208" y="4937283"/>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65025" y="42191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771432" y="4842968"/>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911023" y="4842968"/>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1050640" y="4842968"/>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13532" y="3007191"/>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113532" y="3181546"/>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113532" y="335682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113532" y="353118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13532" y="3705538"/>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113524" y="46084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348026" y="4842968"/>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4"/>
          <p:cNvGrpSpPr/>
          <p:nvPr/>
        </p:nvGrpSpPr>
        <p:grpSpPr>
          <a:xfrm>
            <a:off x="7977025" y="-350560"/>
            <a:ext cx="2025376" cy="3097335"/>
            <a:chOff x="7977025" y="-350560"/>
            <a:chExt cx="2025376" cy="3097335"/>
          </a:xfrm>
        </p:grpSpPr>
        <p:sp>
          <p:nvSpPr>
            <p:cNvPr id="109" name="Google Shape;109;p4"/>
            <p:cNvSpPr/>
            <p:nvPr/>
          </p:nvSpPr>
          <p:spPr>
            <a:xfrm>
              <a:off x="8431030" y="123999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8544413" y="135334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8952411" y="11416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8952411" y="13169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8952411" y="14932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8952411" y="16685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8952411" y="18438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8952411" y="20191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8430786" y="-35056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8665289" y="-116057"/>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7977025" y="-35055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615968" y="15267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706566" y="16164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706590" y="239671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706590" y="253589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706590" y="267506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4"/>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lvl1pPr indent="-323850" lvl="0" marL="457200" rtl="0">
              <a:lnSpc>
                <a:spcPct val="100000"/>
              </a:lnSpc>
              <a:spcBef>
                <a:spcPts val="0"/>
              </a:spcBef>
              <a:spcAft>
                <a:spcPts val="0"/>
              </a:spcAft>
              <a:buSzPts val="1500"/>
              <a:buAutoNum type="arabicPeriod"/>
              <a:defRPr sz="1150"/>
            </a:lvl1pPr>
            <a:lvl2pPr indent="-323850" lvl="1" marL="914400" rtl="0">
              <a:lnSpc>
                <a:spcPct val="115000"/>
              </a:lnSpc>
              <a:spcBef>
                <a:spcPts val="0"/>
              </a:spcBef>
              <a:spcAft>
                <a:spcPts val="0"/>
              </a:spcAft>
              <a:buSzPts val="1500"/>
              <a:buAutoNum type="alphaLcPeriod"/>
              <a:defRPr sz="1500"/>
            </a:lvl2pPr>
            <a:lvl3pPr indent="-323850" lvl="2" marL="1371600" rtl="0">
              <a:lnSpc>
                <a:spcPct val="115000"/>
              </a:lnSpc>
              <a:spcBef>
                <a:spcPts val="0"/>
              </a:spcBef>
              <a:spcAft>
                <a:spcPts val="0"/>
              </a:spcAft>
              <a:buSzPts val="1500"/>
              <a:buAutoNum type="romanLcPeriod"/>
              <a:defRPr sz="1500"/>
            </a:lvl3pPr>
            <a:lvl4pPr indent="-323850" lvl="3" marL="1828800" rtl="0">
              <a:lnSpc>
                <a:spcPct val="115000"/>
              </a:lnSpc>
              <a:spcBef>
                <a:spcPts val="0"/>
              </a:spcBef>
              <a:spcAft>
                <a:spcPts val="0"/>
              </a:spcAft>
              <a:buSzPts val="1500"/>
              <a:buAutoNum type="arabicPeriod"/>
              <a:defRPr sz="1500"/>
            </a:lvl4pPr>
            <a:lvl5pPr indent="-323850" lvl="4" marL="2286000" rtl="0">
              <a:lnSpc>
                <a:spcPct val="115000"/>
              </a:lnSpc>
              <a:spcBef>
                <a:spcPts val="0"/>
              </a:spcBef>
              <a:spcAft>
                <a:spcPts val="0"/>
              </a:spcAft>
              <a:buSzPts val="1500"/>
              <a:buAutoNum type="alphaLcPeriod"/>
              <a:defRPr sz="1500"/>
            </a:lvl5pPr>
            <a:lvl6pPr indent="-323850" lvl="5" marL="2743200" rtl="0">
              <a:lnSpc>
                <a:spcPct val="115000"/>
              </a:lnSpc>
              <a:spcBef>
                <a:spcPts val="0"/>
              </a:spcBef>
              <a:spcAft>
                <a:spcPts val="0"/>
              </a:spcAft>
              <a:buSzPts val="1500"/>
              <a:buAutoNum type="romanLcPeriod"/>
              <a:defRPr sz="1500"/>
            </a:lvl6pPr>
            <a:lvl7pPr indent="-323850" lvl="6" marL="3200400" rtl="0">
              <a:lnSpc>
                <a:spcPct val="115000"/>
              </a:lnSpc>
              <a:spcBef>
                <a:spcPts val="0"/>
              </a:spcBef>
              <a:spcAft>
                <a:spcPts val="0"/>
              </a:spcAft>
              <a:buSzPts val="1500"/>
              <a:buAutoNum type="arabicPeriod"/>
              <a:defRPr sz="1500"/>
            </a:lvl7pPr>
            <a:lvl8pPr indent="-323850" lvl="7" marL="3657600" rtl="0">
              <a:lnSpc>
                <a:spcPct val="115000"/>
              </a:lnSpc>
              <a:spcBef>
                <a:spcPts val="0"/>
              </a:spcBef>
              <a:spcAft>
                <a:spcPts val="0"/>
              </a:spcAft>
              <a:buSzPts val="1500"/>
              <a:buAutoNum type="alphaLcPeriod"/>
              <a:defRPr sz="1500"/>
            </a:lvl8pPr>
            <a:lvl9pPr indent="-323850" lvl="8" marL="4114800" rtl="0">
              <a:lnSpc>
                <a:spcPct val="115000"/>
              </a:lnSpc>
              <a:spcBef>
                <a:spcPts val="0"/>
              </a:spcBef>
              <a:spcAft>
                <a:spcPts val="0"/>
              </a:spcAft>
              <a:buSzPts val="1500"/>
              <a:buAutoNum type="romanLcPeriod"/>
              <a:defRPr sz="1500"/>
            </a:lvl9pPr>
          </a:lstStyle>
          <a:p/>
        </p:txBody>
      </p:sp>
      <p:sp>
        <p:nvSpPr>
          <p:cNvPr id="126" name="Google Shape;126;p4"/>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505" name="Shape 1505"/>
        <p:cNvGrpSpPr/>
        <p:nvPr/>
      </p:nvGrpSpPr>
      <p:grpSpPr>
        <a:xfrm>
          <a:off x="0" y="0"/>
          <a:ext cx="0" cy="0"/>
          <a:chOff x="0" y="0"/>
          <a:chExt cx="0" cy="0"/>
        </a:xfrm>
      </p:grpSpPr>
      <p:grpSp>
        <p:nvGrpSpPr>
          <p:cNvPr id="1506" name="Google Shape;1506;p31"/>
          <p:cNvGrpSpPr/>
          <p:nvPr/>
        </p:nvGrpSpPr>
        <p:grpSpPr>
          <a:xfrm>
            <a:off x="7238275" y="-569725"/>
            <a:ext cx="2725226" cy="2827799"/>
            <a:chOff x="7238275" y="-569725"/>
            <a:chExt cx="2725226" cy="2827799"/>
          </a:xfrm>
        </p:grpSpPr>
        <p:sp>
          <p:nvSpPr>
            <p:cNvPr id="1507" name="Google Shape;1507;p31"/>
            <p:cNvSpPr/>
            <p:nvPr/>
          </p:nvSpPr>
          <p:spPr>
            <a:xfrm>
              <a:off x="9012222" y="11429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1"/>
            <p:cNvSpPr/>
            <p:nvPr/>
          </p:nvSpPr>
          <p:spPr>
            <a:xfrm>
              <a:off x="9011589" y="12295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1"/>
            <p:cNvSpPr/>
            <p:nvPr/>
          </p:nvSpPr>
          <p:spPr>
            <a:xfrm>
              <a:off x="9012222" y="13161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1"/>
            <p:cNvSpPr/>
            <p:nvPr/>
          </p:nvSpPr>
          <p:spPr>
            <a:xfrm>
              <a:off x="9012222" y="14020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1"/>
            <p:cNvSpPr/>
            <p:nvPr/>
          </p:nvSpPr>
          <p:spPr>
            <a:xfrm>
              <a:off x="9012222" y="14886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1"/>
            <p:cNvSpPr/>
            <p:nvPr/>
          </p:nvSpPr>
          <p:spPr>
            <a:xfrm>
              <a:off x="9012222" y="15751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1"/>
            <p:cNvSpPr/>
            <p:nvPr/>
          </p:nvSpPr>
          <p:spPr>
            <a:xfrm rot="5400000">
              <a:off x="8336322" y="-455642"/>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1"/>
            <p:cNvSpPr/>
            <p:nvPr/>
          </p:nvSpPr>
          <p:spPr>
            <a:xfrm>
              <a:off x="7238275" y="-569725"/>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1"/>
            <p:cNvSpPr/>
            <p:nvPr/>
          </p:nvSpPr>
          <p:spPr>
            <a:xfrm>
              <a:off x="8667705" y="106206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1"/>
            <p:cNvSpPr/>
            <p:nvPr/>
          </p:nvSpPr>
          <p:spPr>
            <a:xfrm>
              <a:off x="8758303" y="115175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1"/>
            <p:cNvSpPr/>
            <p:nvPr/>
          </p:nvSpPr>
          <p:spPr>
            <a:xfrm>
              <a:off x="8667690" y="190801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1"/>
            <p:cNvSpPr/>
            <p:nvPr/>
          </p:nvSpPr>
          <p:spPr>
            <a:xfrm>
              <a:off x="8667690" y="204719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1"/>
            <p:cNvSpPr/>
            <p:nvPr/>
          </p:nvSpPr>
          <p:spPr>
            <a:xfrm>
              <a:off x="8667690" y="218636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1"/>
            <p:cNvSpPr/>
            <p:nvPr/>
          </p:nvSpPr>
          <p:spPr>
            <a:xfrm>
              <a:off x="8093828" y="-3320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1"/>
            <p:cNvSpPr/>
            <p:nvPr/>
          </p:nvSpPr>
          <p:spPr>
            <a:xfrm>
              <a:off x="8239543" y="-3320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1"/>
            <p:cNvSpPr/>
            <p:nvPr/>
          </p:nvSpPr>
          <p:spPr>
            <a:xfrm>
              <a:off x="8385286" y="-3320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1"/>
            <p:cNvSpPr/>
            <p:nvPr/>
          </p:nvSpPr>
          <p:spPr>
            <a:xfrm>
              <a:off x="8401443" y="62693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1"/>
            <p:cNvSpPr/>
            <p:nvPr/>
          </p:nvSpPr>
          <p:spPr>
            <a:xfrm>
              <a:off x="8228319" y="62693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1"/>
            <p:cNvSpPr/>
            <p:nvPr/>
          </p:nvSpPr>
          <p:spPr>
            <a:xfrm>
              <a:off x="8055195" y="62693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1"/>
            <p:cNvSpPr/>
            <p:nvPr/>
          </p:nvSpPr>
          <p:spPr>
            <a:xfrm>
              <a:off x="8802830" y="8134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1"/>
            <p:cNvSpPr/>
            <p:nvPr/>
          </p:nvSpPr>
          <p:spPr>
            <a:xfrm>
              <a:off x="8916213" y="9267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8" name="Google Shape;1528;p31"/>
          <p:cNvGrpSpPr/>
          <p:nvPr/>
        </p:nvGrpSpPr>
        <p:grpSpPr>
          <a:xfrm>
            <a:off x="-864335" y="2692869"/>
            <a:ext cx="2229510" cy="3158436"/>
            <a:chOff x="-864335" y="2692869"/>
            <a:chExt cx="2229510" cy="3158436"/>
          </a:xfrm>
        </p:grpSpPr>
        <p:sp>
          <p:nvSpPr>
            <p:cNvPr id="1529" name="Google Shape;1529;p31"/>
            <p:cNvSpPr/>
            <p:nvPr/>
          </p:nvSpPr>
          <p:spPr>
            <a:xfrm>
              <a:off x="170141" y="3662057"/>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1"/>
            <p:cNvSpPr/>
            <p:nvPr/>
          </p:nvSpPr>
          <p:spPr>
            <a:xfrm>
              <a:off x="-184417" y="3744683"/>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1"/>
            <p:cNvSpPr/>
            <p:nvPr/>
          </p:nvSpPr>
          <p:spPr>
            <a:xfrm>
              <a:off x="114411" y="44207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1"/>
            <p:cNvSpPr/>
            <p:nvPr/>
          </p:nvSpPr>
          <p:spPr>
            <a:xfrm>
              <a:off x="348914" y="4655293"/>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1"/>
            <p:cNvSpPr/>
            <p:nvPr/>
          </p:nvSpPr>
          <p:spPr>
            <a:xfrm>
              <a:off x="114407" y="2786941"/>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1"/>
            <p:cNvSpPr/>
            <p:nvPr/>
          </p:nvSpPr>
          <p:spPr>
            <a:xfrm>
              <a:off x="114407" y="2961296"/>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1"/>
            <p:cNvSpPr/>
            <p:nvPr/>
          </p:nvSpPr>
          <p:spPr>
            <a:xfrm>
              <a:off x="114407" y="313657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1"/>
            <p:cNvSpPr/>
            <p:nvPr/>
          </p:nvSpPr>
          <p:spPr>
            <a:xfrm>
              <a:off x="114407" y="331093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1"/>
            <p:cNvSpPr/>
            <p:nvPr/>
          </p:nvSpPr>
          <p:spPr>
            <a:xfrm>
              <a:off x="114407" y="3485288"/>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1"/>
            <p:cNvSpPr/>
            <p:nvPr/>
          </p:nvSpPr>
          <p:spPr>
            <a:xfrm>
              <a:off x="-864335" y="396541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1"/>
            <p:cNvSpPr/>
            <p:nvPr/>
          </p:nvSpPr>
          <p:spPr>
            <a:xfrm>
              <a:off x="-864335" y="410459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1"/>
            <p:cNvSpPr/>
            <p:nvPr/>
          </p:nvSpPr>
          <p:spPr>
            <a:xfrm>
              <a:off x="-864335" y="424376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1"/>
            <p:cNvSpPr/>
            <p:nvPr/>
          </p:nvSpPr>
          <p:spPr>
            <a:xfrm>
              <a:off x="1245075"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1"/>
            <p:cNvSpPr/>
            <p:nvPr/>
          </p:nvSpPr>
          <p:spPr>
            <a:xfrm>
              <a:off x="1026225"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1"/>
            <p:cNvSpPr/>
            <p:nvPr/>
          </p:nvSpPr>
          <p:spPr>
            <a:xfrm>
              <a:off x="808150"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1"/>
            <p:cNvSpPr/>
            <p:nvPr/>
          </p:nvSpPr>
          <p:spPr>
            <a:xfrm>
              <a:off x="265397" y="2692869"/>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1"/>
            <p:cNvSpPr/>
            <p:nvPr/>
          </p:nvSpPr>
          <p:spPr>
            <a:xfrm>
              <a:off x="264764" y="2779403"/>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1"/>
            <p:cNvSpPr/>
            <p:nvPr/>
          </p:nvSpPr>
          <p:spPr>
            <a:xfrm>
              <a:off x="265397" y="2866001"/>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1"/>
            <p:cNvSpPr/>
            <p:nvPr/>
          </p:nvSpPr>
          <p:spPr>
            <a:xfrm>
              <a:off x="265397" y="2951913"/>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1"/>
            <p:cNvSpPr/>
            <p:nvPr/>
          </p:nvSpPr>
          <p:spPr>
            <a:xfrm>
              <a:off x="265397" y="3038490"/>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265397" y="3125066"/>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bg>
      <p:bgPr>
        <a:solidFill>
          <a:schemeClr val="dk2"/>
        </a:solidFill>
      </p:bgPr>
    </p:bg>
    <p:spTree>
      <p:nvGrpSpPr>
        <p:cNvPr id="1550" name="Shape 1550"/>
        <p:cNvGrpSpPr/>
        <p:nvPr/>
      </p:nvGrpSpPr>
      <p:grpSpPr>
        <a:xfrm>
          <a:off x="0" y="0"/>
          <a:ext cx="0" cy="0"/>
          <a:chOff x="0" y="0"/>
          <a:chExt cx="0" cy="0"/>
        </a:xfrm>
      </p:grpSpPr>
      <p:grpSp>
        <p:nvGrpSpPr>
          <p:cNvPr id="1551" name="Google Shape;1551;p32"/>
          <p:cNvGrpSpPr/>
          <p:nvPr/>
        </p:nvGrpSpPr>
        <p:grpSpPr>
          <a:xfrm>
            <a:off x="-282424" y="-224575"/>
            <a:ext cx="1991295" cy="2817618"/>
            <a:chOff x="-282424" y="-224575"/>
            <a:chExt cx="1991295" cy="2817618"/>
          </a:xfrm>
        </p:grpSpPr>
        <p:sp>
          <p:nvSpPr>
            <p:cNvPr id="1552" name="Google Shape;1552;p32"/>
            <p:cNvSpPr/>
            <p:nvPr/>
          </p:nvSpPr>
          <p:spPr>
            <a:xfrm rot="5400000">
              <a:off x="329334" y="-3655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2"/>
            <p:cNvSpPr/>
            <p:nvPr/>
          </p:nvSpPr>
          <p:spPr>
            <a:xfrm>
              <a:off x="892425" y="830156"/>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2"/>
            <p:cNvSpPr/>
            <p:nvPr/>
          </p:nvSpPr>
          <p:spPr>
            <a:xfrm>
              <a:off x="310441" y="-22457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2"/>
            <p:cNvSpPr/>
            <p:nvPr/>
          </p:nvSpPr>
          <p:spPr>
            <a:xfrm>
              <a:off x="456156" y="-22457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2"/>
            <p:cNvSpPr/>
            <p:nvPr/>
          </p:nvSpPr>
          <p:spPr>
            <a:xfrm>
              <a:off x="601899" y="-22457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2"/>
            <p:cNvSpPr/>
            <p:nvPr/>
          </p:nvSpPr>
          <p:spPr>
            <a:xfrm>
              <a:off x="618056" y="73438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2"/>
            <p:cNvSpPr/>
            <p:nvPr/>
          </p:nvSpPr>
          <p:spPr>
            <a:xfrm>
              <a:off x="444932" y="73438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2"/>
            <p:cNvSpPr/>
            <p:nvPr/>
          </p:nvSpPr>
          <p:spPr>
            <a:xfrm>
              <a:off x="271808" y="73438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2"/>
            <p:cNvSpPr/>
            <p:nvPr/>
          </p:nvSpPr>
          <p:spPr>
            <a:xfrm>
              <a:off x="115693" y="11430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2"/>
            <p:cNvSpPr/>
            <p:nvPr/>
          </p:nvSpPr>
          <p:spPr>
            <a:xfrm>
              <a:off x="229075" y="12563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2"/>
            <p:cNvSpPr/>
            <p:nvPr/>
          </p:nvSpPr>
          <p:spPr>
            <a:xfrm>
              <a:off x="342468" y="141986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2"/>
            <p:cNvSpPr/>
            <p:nvPr/>
          </p:nvSpPr>
          <p:spPr>
            <a:xfrm>
              <a:off x="433066" y="150955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2"/>
            <p:cNvSpPr/>
            <p:nvPr/>
          </p:nvSpPr>
          <p:spPr>
            <a:xfrm>
              <a:off x="115707" y="16010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2"/>
            <p:cNvSpPr/>
            <p:nvPr/>
          </p:nvSpPr>
          <p:spPr>
            <a:xfrm>
              <a:off x="115707" y="17754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2"/>
            <p:cNvSpPr/>
            <p:nvPr/>
          </p:nvSpPr>
          <p:spPr>
            <a:xfrm>
              <a:off x="115707" y="19507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2"/>
            <p:cNvSpPr/>
            <p:nvPr/>
          </p:nvSpPr>
          <p:spPr>
            <a:xfrm>
              <a:off x="115707" y="21250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2"/>
            <p:cNvSpPr/>
            <p:nvPr/>
          </p:nvSpPr>
          <p:spPr>
            <a:xfrm>
              <a:off x="115707" y="22994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2"/>
            <p:cNvSpPr/>
            <p:nvPr/>
          </p:nvSpPr>
          <p:spPr>
            <a:xfrm>
              <a:off x="253372" y="212504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2"/>
            <p:cNvSpPr/>
            <p:nvPr/>
          </p:nvSpPr>
          <p:spPr>
            <a:xfrm>
              <a:off x="252739" y="221157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2"/>
            <p:cNvSpPr/>
            <p:nvPr/>
          </p:nvSpPr>
          <p:spPr>
            <a:xfrm>
              <a:off x="253372" y="229817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2"/>
            <p:cNvSpPr/>
            <p:nvPr/>
          </p:nvSpPr>
          <p:spPr>
            <a:xfrm>
              <a:off x="253372" y="238408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2"/>
            <p:cNvSpPr/>
            <p:nvPr/>
          </p:nvSpPr>
          <p:spPr>
            <a:xfrm>
              <a:off x="253372" y="247066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2"/>
            <p:cNvSpPr/>
            <p:nvPr/>
          </p:nvSpPr>
          <p:spPr>
            <a:xfrm>
              <a:off x="253372" y="255724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32"/>
          <p:cNvGrpSpPr/>
          <p:nvPr/>
        </p:nvGrpSpPr>
        <p:grpSpPr>
          <a:xfrm>
            <a:off x="6824150" y="2631150"/>
            <a:ext cx="2791271" cy="3760595"/>
            <a:chOff x="6824150" y="2631150"/>
            <a:chExt cx="2791271" cy="3760595"/>
          </a:xfrm>
        </p:grpSpPr>
        <p:sp>
          <p:nvSpPr>
            <p:cNvPr id="1576" name="Google Shape;1576;p32"/>
            <p:cNvSpPr/>
            <p:nvPr/>
          </p:nvSpPr>
          <p:spPr>
            <a:xfrm>
              <a:off x="8377971" y="44975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2"/>
            <p:cNvSpPr/>
            <p:nvPr/>
          </p:nvSpPr>
          <p:spPr>
            <a:xfrm>
              <a:off x="8231476" y="432176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2"/>
            <p:cNvSpPr/>
            <p:nvPr/>
          </p:nvSpPr>
          <p:spPr>
            <a:xfrm>
              <a:off x="7503636" y="46085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2"/>
            <p:cNvSpPr/>
            <p:nvPr/>
          </p:nvSpPr>
          <p:spPr>
            <a:xfrm>
              <a:off x="7738139" y="48430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2"/>
            <p:cNvSpPr/>
            <p:nvPr/>
          </p:nvSpPr>
          <p:spPr>
            <a:xfrm>
              <a:off x="8744238" y="406659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2"/>
            <p:cNvSpPr/>
            <p:nvPr/>
          </p:nvSpPr>
          <p:spPr>
            <a:xfrm>
              <a:off x="8357081" y="415681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2"/>
            <p:cNvSpPr/>
            <p:nvPr/>
          </p:nvSpPr>
          <p:spPr>
            <a:xfrm>
              <a:off x="8431083" y="368116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2"/>
            <p:cNvSpPr/>
            <p:nvPr/>
          </p:nvSpPr>
          <p:spPr>
            <a:xfrm>
              <a:off x="8607674" y="385712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584" name="Google Shape;1584;p32"/>
            <p:cNvSpPr/>
            <p:nvPr/>
          </p:nvSpPr>
          <p:spPr>
            <a:xfrm>
              <a:off x="8951261" y="2792241"/>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2"/>
            <p:cNvSpPr/>
            <p:nvPr/>
          </p:nvSpPr>
          <p:spPr>
            <a:xfrm>
              <a:off x="8951261" y="2967543"/>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2"/>
            <p:cNvSpPr/>
            <p:nvPr/>
          </p:nvSpPr>
          <p:spPr>
            <a:xfrm>
              <a:off x="8951261" y="314377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2"/>
            <p:cNvSpPr/>
            <p:nvPr/>
          </p:nvSpPr>
          <p:spPr>
            <a:xfrm>
              <a:off x="8951261" y="331908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2"/>
            <p:cNvSpPr/>
            <p:nvPr/>
          </p:nvSpPr>
          <p:spPr>
            <a:xfrm>
              <a:off x="8951261" y="3494383"/>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2"/>
            <p:cNvSpPr/>
            <p:nvPr/>
          </p:nvSpPr>
          <p:spPr>
            <a:xfrm>
              <a:off x="8951261" y="3669686"/>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2"/>
            <p:cNvSpPr/>
            <p:nvPr/>
          </p:nvSpPr>
          <p:spPr>
            <a:xfrm>
              <a:off x="8760444" y="2631150"/>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2"/>
            <p:cNvSpPr/>
            <p:nvPr/>
          </p:nvSpPr>
          <p:spPr>
            <a:xfrm>
              <a:off x="8759685" y="2849983"/>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2"/>
            <p:cNvSpPr/>
            <p:nvPr/>
          </p:nvSpPr>
          <p:spPr>
            <a:xfrm>
              <a:off x="8759685" y="3068842"/>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2"/>
            <p:cNvSpPr/>
            <p:nvPr/>
          </p:nvSpPr>
          <p:spPr>
            <a:xfrm>
              <a:off x="7261075"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2"/>
            <p:cNvSpPr/>
            <p:nvPr/>
          </p:nvSpPr>
          <p:spPr>
            <a:xfrm>
              <a:off x="7042225"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2"/>
            <p:cNvSpPr/>
            <p:nvPr/>
          </p:nvSpPr>
          <p:spPr>
            <a:xfrm>
              <a:off x="6824150"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 name="Shape 127"/>
        <p:cNvGrpSpPr/>
        <p:nvPr/>
      </p:nvGrpSpPr>
      <p:grpSpPr>
        <a:xfrm>
          <a:off x="0" y="0"/>
          <a:ext cx="0" cy="0"/>
          <a:chOff x="0" y="0"/>
          <a:chExt cx="0" cy="0"/>
        </a:xfrm>
      </p:grpSpPr>
      <p:grpSp>
        <p:nvGrpSpPr>
          <p:cNvPr id="128" name="Google Shape;128;p5"/>
          <p:cNvGrpSpPr/>
          <p:nvPr/>
        </p:nvGrpSpPr>
        <p:grpSpPr>
          <a:xfrm>
            <a:off x="-91300" y="-887513"/>
            <a:ext cx="9817875" cy="7279258"/>
            <a:chOff x="-91300" y="-887513"/>
            <a:chExt cx="9817875" cy="7279258"/>
          </a:xfrm>
        </p:grpSpPr>
        <p:sp>
          <p:nvSpPr>
            <p:cNvPr id="129" name="Google Shape;129;p5"/>
            <p:cNvSpPr/>
            <p:nvPr/>
          </p:nvSpPr>
          <p:spPr>
            <a:xfrm>
              <a:off x="114780" y="2578512"/>
              <a:ext cx="69512" cy="70130"/>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113515" y="2744923"/>
              <a:ext cx="72002" cy="6901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114780" y="2911457"/>
              <a:ext cx="69512" cy="68894"/>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114780" y="3076674"/>
              <a:ext cx="69512" cy="70171"/>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114780" y="3243167"/>
              <a:ext cx="69512" cy="70130"/>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114780" y="3409661"/>
              <a:ext cx="69512" cy="68853"/>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114407" y="4385644"/>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253998" y="4385644"/>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393615" y="4385644"/>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271437" y="2399437"/>
              <a:ext cx="121637" cy="123137"/>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270677" y="2623061"/>
              <a:ext cx="122397" cy="123163"/>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270677" y="2846710"/>
              <a:ext cx="122397" cy="123932"/>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340338" y="3611480"/>
              <a:ext cx="257312" cy="16271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111964" y="3853104"/>
              <a:ext cx="317308" cy="31732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270685" y="4011751"/>
              <a:ext cx="633971" cy="19"/>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44" name="Google Shape;144;p5"/>
            <p:cNvSpPr/>
            <p:nvPr/>
          </p:nvSpPr>
          <p:spPr>
            <a:xfrm>
              <a:off x="-91300" y="3692824"/>
              <a:ext cx="560262"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672799" y="41666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907301" y="4401168"/>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rot="5400000">
              <a:off x="8331797" y="-27295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8023325" y="915393"/>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8435975" y="-23190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8182319" y="14719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8182319" y="16463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8182319" y="18216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8182319" y="19959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8182319" y="21703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8182319" y="2344668"/>
              <a:ext cx="71999" cy="735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8430780" y="202868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8521378" y="211836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8611990" y="2292946"/>
              <a:ext cx="246309" cy="246309"/>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8735135" y="2434653"/>
              <a:ext cx="21" cy="23485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8430763" y="1471980"/>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8430763" y="1611155"/>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8430763" y="1750330"/>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8607374" y="385223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164" name="Google Shape;164;p5"/>
            <p:cNvSpPr/>
            <p:nvPr/>
          </p:nvSpPr>
          <p:spPr>
            <a:xfrm>
              <a:off x="8817925" y="4028215"/>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8430768" y="4118436"/>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8430783" y="367627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5"/>
            <p:cNvGrpSpPr/>
            <p:nvPr/>
          </p:nvGrpSpPr>
          <p:grpSpPr>
            <a:xfrm>
              <a:off x="8231476" y="4321762"/>
              <a:ext cx="798119" cy="2069983"/>
              <a:chOff x="8231476" y="4321762"/>
              <a:chExt cx="798119" cy="2069983"/>
            </a:xfrm>
          </p:grpSpPr>
          <p:sp>
            <p:nvSpPr>
              <p:cNvPr id="168" name="Google Shape;168;p5"/>
              <p:cNvSpPr/>
              <p:nvPr/>
            </p:nvSpPr>
            <p:spPr>
              <a:xfrm>
                <a:off x="8377971" y="449754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8231476" y="432176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5"/>
            <p:cNvSpPr/>
            <p:nvPr/>
          </p:nvSpPr>
          <p:spPr>
            <a:xfrm>
              <a:off x="7772140" y="4738868"/>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7537275" y="4910975"/>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7318425" y="4910975"/>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7100350" y="4910975"/>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8924607" y="2932341"/>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8924607" y="3106696"/>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8924607" y="328197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8924607" y="345633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8924607" y="3630688"/>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288847" y="1607307"/>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288214" y="1693840"/>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288847" y="1780438"/>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288847" y="1866351"/>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88847" y="1952927"/>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288847" y="2039504"/>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126480" y="1182465"/>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239863" y="1295821"/>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338118" y="1413106"/>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428716" y="1502794"/>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114763" y="-887513"/>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261259" y="5009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1028478" y="-5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1174193" y="-51522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1319936" y="-51522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1336093" y="44373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1162969" y="44373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989845" y="44373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5"/>
          <p:cNvSpPr txBox="1"/>
          <p:nvPr>
            <p:ph idx="1" type="subTitle"/>
          </p:nvPr>
        </p:nvSpPr>
        <p:spPr>
          <a:xfrm>
            <a:off x="1784562" y="2512850"/>
            <a:ext cx="2527800" cy="466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2500"/>
              <a:buFont typeface="Bebas Neue"/>
              <a:buNone/>
              <a:defRPr sz="2700">
                <a:solidFill>
                  <a:schemeClr val="accent6"/>
                </a:solidFill>
                <a:latin typeface="Bebas Neue"/>
                <a:ea typeface="Bebas Neue"/>
                <a:cs typeface="Bebas Neue"/>
                <a:sym typeface="Bebas Neue"/>
              </a:defRPr>
            </a:lvl1pPr>
            <a:lvl2pPr lvl="1"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2pPr>
            <a:lvl3pPr lvl="2"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3pPr>
            <a:lvl4pPr lvl="3"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4pPr>
            <a:lvl5pPr lvl="4"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5pPr>
            <a:lvl6pPr lvl="5"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6pPr>
            <a:lvl7pPr lvl="6"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7pPr>
            <a:lvl8pPr lvl="7"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8pPr>
            <a:lvl9pPr lvl="8"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9pPr>
          </a:lstStyle>
          <a:p/>
        </p:txBody>
      </p:sp>
      <p:sp>
        <p:nvSpPr>
          <p:cNvPr id="198" name="Google Shape;198;p5"/>
          <p:cNvSpPr txBox="1"/>
          <p:nvPr>
            <p:ph idx="2" type="subTitle"/>
          </p:nvPr>
        </p:nvSpPr>
        <p:spPr>
          <a:xfrm>
            <a:off x="4831650" y="2512850"/>
            <a:ext cx="2527800" cy="466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2500"/>
              <a:buFont typeface="Bebas Neue"/>
              <a:buNone/>
              <a:defRPr sz="2700">
                <a:solidFill>
                  <a:schemeClr val="accent6"/>
                </a:solidFill>
                <a:latin typeface="Bebas Neue"/>
                <a:ea typeface="Bebas Neue"/>
                <a:cs typeface="Bebas Neue"/>
                <a:sym typeface="Bebas Neue"/>
              </a:defRPr>
            </a:lvl1pPr>
            <a:lvl2pPr lvl="1"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2pPr>
            <a:lvl3pPr lvl="2"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3pPr>
            <a:lvl4pPr lvl="3"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4pPr>
            <a:lvl5pPr lvl="4"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5pPr>
            <a:lvl6pPr lvl="5"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6pPr>
            <a:lvl7pPr lvl="6"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7pPr>
            <a:lvl8pPr lvl="7"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8pPr>
            <a:lvl9pPr lvl="8" rtl="0" algn="ctr">
              <a:lnSpc>
                <a:spcPct val="100000"/>
              </a:lnSpc>
              <a:spcBef>
                <a:spcPts val="0"/>
              </a:spcBef>
              <a:spcAft>
                <a:spcPts val="0"/>
              </a:spcAft>
              <a:buClr>
                <a:schemeClr val="accent6"/>
              </a:buClr>
              <a:buSzPts val="2500"/>
              <a:buFont typeface="Bebas Neue"/>
              <a:buNone/>
              <a:defRPr sz="2500">
                <a:solidFill>
                  <a:schemeClr val="accent6"/>
                </a:solidFill>
                <a:latin typeface="Bebas Neue"/>
                <a:ea typeface="Bebas Neue"/>
                <a:cs typeface="Bebas Neue"/>
                <a:sym typeface="Bebas Neue"/>
              </a:defRPr>
            </a:lvl9pPr>
          </a:lstStyle>
          <a:p/>
        </p:txBody>
      </p:sp>
      <p:sp>
        <p:nvSpPr>
          <p:cNvPr id="199" name="Google Shape;199;p5"/>
          <p:cNvSpPr txBox="1"/>
          <p:nvPr>
            <p:ph idx="3" type="subTitle"/>
          </p:nvPr>
        </p:nvSpPr>
        <p:spPr>
          <a:xfrm>
            <a:off x="1784562" y="2982325"/>
            <a:ext cx="2527800" cy="877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9pPr>
          </a:lstStyle>
          <a:p/>
        </p:txBody>
      </p:sp>
      <p:sp>
        <p:nvSpPr>
          <p:cNvPr id="200" name="Google Shape;200;p5"/>
          <p:cNvSpPr txBox="1"/>
          <p:nvPr>
            <p:ph idx="4" type="subTitle"/>
          </p:nvPr>
        </p:nvSpPr>
        <p:spPr>
          <a:xfrm>
            <a:off x="4831650" y="2982325"/>
            <a:ext cx="2527800" cy="8772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Font typeface="Montserrat"/>
              <a:buNone/>
              <a:defRPr sz="15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2pPr>
            <a:lvl3pPr lvl="2"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3pPr>
            <a:lvl4pPr lvl="3"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4pPr>
            <a:lvl5pPr lvl="4"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5pPr>
            <a:lvl6pPr lvl="5"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6pPr>
            <a:lvl7pPr lvl="6"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7pPr>
            <a:lvl8pPr lvl="7"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8pPr>
            <a:lvl9pPr lvl="8" rtl="0" algn="ctr">
              <a:lnSpc>
                <a:spcPct val="100000"/>
              </a:lnSpc>
              <a:spcBef>
                <a:spcPts val="0"/>
              </a:spcBef>
              <a:spcAft>
                <a:spcPts val="0"/>
              </a:spcAft>
              <a:buClr>
                <a:schemeClr val="accent6"/>
              </a:buClr>
              <a:buSzPts val="1400"/>
              <a:buFont typeface="Montserrat"/>
              <a:buNone/>
              <a:defRPr>
                <a:solidFill>
                  <a:schemeClr val="accent6"/>
                </a:solidFill>
                <a:latin typeface="Montserrat"/>
                <a:ea typeface="Montserrat"/>
                <a:cs typeface="Montserrat"/>
                <a:sym typeface="Montserrat"/>
              </a:defRPr>
            </a:lvl9pPr>
          </a:lstStyle>
          <a:p/>
        </p:txBody>
      </p:sp>
      <p:sp>
        <p:nvSpPr>
          <p:cNvPr id="201" name="Google Shape;201;p5"/>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 name="Shape 202"/>
        <p:cNvGrpSpPr/>
        <p:nvPr/>
      </p:nvGrpSpPr>
      <p:grpSpPr>
        <a:xfrm>
          <a:off x="0" y="0"/>
          <a:ext cx="0" cy="0"/>
          <a:chOff x="0" y="0"/>
          <a:chExt cx="0" cy="0"/>
        </a:xfrm>
      </p:grpSpPr>
      <p:grpSp>
        <p:nvGrpSpPr>
          <p:cNvPr id="203" name="Google Shape;203;p6"/>
          <p:cNvGrpSpPr/>
          <p:nvPr/>
        </p:nvGrpSpPr>
        <p:grpSpPr>
          <a:xfrm>
            <a:off x="7080775" y="-1091113"/>
            <a:ext cx="1948832" cy="3600357"/>
            <a:chOff x="7080775" y="-1091113"/>
            <a:chExt cx="1948832" cy="3600357"/>
          </a:xfrm>
        </p:grpSpPr>
        <p:sp>
          <p:nvSpPr>
            <p:cNvPr id="204" name="Google Shape;204;p6"/>
            <p:cNvSpPr/>
            <p:nvPr/>
          </p:nvSpPr>
          <p:spPr>
            <a:xfrm>
              <a:off x="8231488" y="-1091113"/>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8377984" y="29736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8651505" y="10190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8764888" y="11323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8765099" y="1557816"/>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8765099" y="1733118"/>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8765099" y="190935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8765099" y="208465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8765099" y="2259958"/>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8765099" y="2435261"/>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7759625" y="-36855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8848380" y="128093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8938978" y="137061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7517700" y="1166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7298850" y="1166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7080775" y="1166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6"/>
          <p:cNvGrpSpPr/>
          <p:nvPr/>
        </p:nvGrpSpPr>
        <p:grpSpPr>
          <a:xfrm>
            <a:off x="-290850" y="2627762"/>
            <a:ext cx="1360259" cy="2906043"/>
            <a:chOff x="-290850" y="2627762"/>
            <a:chExt cx="1360259" cy="2906043"/>
          </a:xfrm>
        </p:grpSpPr>
        <p:sp>
          <p:nvSpPr>
            <p:cNvPr id="221" name="Google Shape;221;p6"/>
            <p:cNvSpPr/>
            <p:nvPr/>
          </p:nvSpPr>
          <p:spPr>
            <a:xfrm>
              <a:off x="84224" y="410329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318726" y="4337793"/>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p:nvPr/>
          </p:nvSpPr>
          <p:spPr>
            <a:xfrm>
              <a:off x="719995" y="4716090"/>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859586" y="4716090"/>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a:off x="999203" y="4716090"/>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157605" y="2627762"/>
              <a:ext cx="69512" cy="70130"/>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156340" y="2794173"/>
              <a:ext cx="72002" cy="69018"/>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157605" y="2960707"/>
              <a:ext cx="69512" cy="68894"/>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157605" y="3125924"/>
              <a:ext cx="69512" cy="70171"/>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157605" y="3292417"/>
              <a:ext cx="69512" cy="70130"/>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157605" y="3458911"/>
              <a:ext cx="69512" cy="68853"/>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276472" y="3181000"/>
              <a:ext cx="121637" cy="123137"/>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275712" y="3404623"/>
              <a:ext cx="122397" cy="123163"/>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275712" y="3628272"/>
              <a:ext cx="122397" cy="123932"/>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140788" y="3846392"/>
              <a:ext cx="257312" cy="16271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290850" y="3927737"/>
              <a:ext cx="560262"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6"/>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8" name="Shape 238"/>
        <p:cNvGrpSpPr/>
        <p:nvPr/>
      </p:nvGrpSpPr>
      <p:grpSpPr>
        <a:xfrm>
          <a:off x="0" y="0"/>
          <a:ext cx="0" cy="0"/>
          <a:chOff x="0" y="0"/>
          <a:chExt cx="0" cy="0"/>
        </a:xfrm>
      </p:grpSpPr>
      <p:grpSp>
        <p:nvGrpSpPr>
          <p:cNvPr id="239" name="Google Shape;239;p7"/>
          <p:cNvGrpSpPr/>
          <p:nvPr/>
        </p:nvGrpSpPr>
        <p:grpSpPr>
          <a:xfrm>
            <a:off x="7724564" y="-551250"/>
            <a:ext cx="1991295" cy="3485643"/>
            <a:chOff x="7724564" y="-551250"/>
            <a:chExt cx="1991295" cy="3485643"/>
          </a:xfrm>
        </p:grpSpPr>
        <p:sp>
          <p:nvSpPr>
            <p:cNvPr id="240" name="Google Shape;240;p7"/>
            <p:cNvSpPr/>
            <p:nvPr/>
          </p:nvSpPr>
          <p:spPr>
            <a:xfrm>
              <a:off x="8791822" y="24663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8791189" y="25529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8791822" y="26395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8791822" y="27254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8791822" y="28120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8791822" y="28985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rot="5400000">
              <a:off x="8336322" y="-455655"/>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8142368" y="13139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8255750" y="14272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8946036" y="1765641"/>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8946036" y="1940943"/>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8946036" y="211717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8946036" y="229248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8946036" y="2467783"/>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8946036" y="2643086"/>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8080725" y="-551250"/>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8340168" y="1056031"/>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8430766" y="1145719"/>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8626828" y="539987"/>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8772543" y="539987"/>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8918286" y="539987"/>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8934443" y="1498944"/>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8761319" y="1498944"/>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8588195" y="1498944"/>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7"/>
          <p:cNvGrpSpPr/>
          <p:nvPr/>
        </p:nvGrpSpPr>
        <p:grpSpPr>
          <a:xfrm>
            <a:off x="-582585" y="2333287"/>
            <a:ext cx="2713660" cy="3705793"/>
            <a:chOff x="-582585" y="2333287"/>
            <a:chExt cx="2713660" cy="3705793"/>
          </a:xfrm>
        </p:grpSpPr>
        <p:sp>
          <p:nvSpPr>
            <p:cNvPr id="265" name="Google Shape;265;p7"/>
            <p:cNvSpPr/>
            <p:nvPr/>
          </p:nvSpPr>
          <p:spPr>
            <a:xfrm>
              <a:off x="271982" y="2333287"/>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271222" y="2552121"/>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271222" y="2770979"/>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114407" y="36030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253998" y="3603081"/>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393615" y="3603081"/>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113532" y="2643366"/>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113532" y="2817721"/>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113532" y="2993003"/>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113532" y="3167358"/>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113532" y="3341713"/>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867861" y="46085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1102364" y="4843068"/>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582585" y="460856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582585" y="474774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582585" y="488691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2010975" y="486235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1792125" y="486235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1574050" y="486235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7"/>
          <p:cNvSpPr txBox="1"/>
          <p:nvPr>
            <p:ph idx="1" type="body"/>
          </p:nvPr>
        </p:nvSpPr>
        <p:spPr>
          <a:xfrm>
            <a:off x="1791000" y="1440000"/>
            <a:ext cx="5562000" cy="2805300"/>
          </a:xfrm>
          <a:prstGeom prst="rect">
            <a:avLst/>
          </a:prstGeom>
          <a:noFill/>
          <a:ln>
            <a:noFill/>
          </a:ln>
        </p:spPr>
        <p:txBody>
          <a:bodyPr anchorCtr="0" anchor="t" bIns="91425" lIns="0" spcFirstLastPara="1" rIns="0" wrap="square" tIns="91425">
            <a:noAutofit/>
          </a:bodyPr>
          <a:lstStyle>
            <a:lvl1pPr indent="-323850" lvl="0" marL="457200" rtl="0">
              <a:lnSpc>
                <a:spcPct val="115000"/>
              </a:lnSpc>
              <a:spcBef>
                <a:spcPts val="0"/>
              </a:spcBef>
              <a:spcAft>
                <a:spcPts val="0"/>
              </a:spcAft>
              <a:buClr>
                <a:schemeClr val="accent5"/>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sp>
        <p:nvSpPr>
          <p:cNvPr id="285" name="Google Shape;285;p7"/>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lvl1pPr lvl="0" rtl="0" algn="ctr">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86" name="Shape 286"/>
        <p:cNvGrpSpPr/>
        <p:nvPr/>
      </p:nvGrpSpPr>
      <p:grpSpPr>
        <a:xfrm>
          <a:off x="0" y="0"/>
          <a:ext cx="0" cy="0"/>
          <a:chOff x="0" y="0"/>
          <a:chExt cx="0" cy="0"/>
        </a:xfrm>
      </p:grpSpPr>
      <p:grpSp>
        <p:nvGrpSpPr>
          <p:cNvPr id="287" name="Google Shape;287;p8"/>
          <p:cNvGrpSpPr/>
          <p:nvPr/>
        </p:nvGrpSpPr>
        <p:grpSpPr>
          <a:xfrm>
            <a:off x="-965798" y="-522691"/>
            <a:ext cx="10512956" cy="6753429"/>
            <a:chOff x="-965798" y="-522691"/>
            <a:chExt cx="10512956" cy="6753429"/>
          </a:xfrm>
        </p:grpSpPr>
        <p:sp>
          <p:nvSpPr>
            <p:cNvPr id="288" name="Google Shape;288;p8"/>
            <p:cNvSpPr/>
            <p:nvPr/>
          </p:nvSpPr>
          <p:spPr>
            <a:xfrm>
              <a:off x="8622825" y="-497350"/>
              <a:ext cx="73102"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8768125" y="-497350"/>
              <a:ext cx="73102"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8913452" y="-497350"/>
              <a:ext cx="73074"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8261688" y="208574"/>
              <a:ext cx="72003" cy="71726"/>
            </a:xfrm>
            <a:custGeom>
              <a:rect b="b" l="l" r="r" t="t"/>
              <a:pathLst>
                <a:path extrusionOk="0" h="4347" w="4348">
                  <a:moveTo>
                    <a:pt x="2189" y="0"/>
                  </a:moveTo>
                  <a:cubicBezTo>
                    <a:pt x="1004" y="0"/>
                    <a:pt x="31" y="943"/>
                    <a:pt x="1" y="2159"/>
                  </a:cubicBezTo>
                  <a:cubicBezTo>
                    <a:pt x="1" y="3344"/>
                    <a:pt x="943" y="4317"/>
                    <a:pt x="2159" y="4347"/>
                  </a:cubicBezTo>
                  <a:cubicBezTo>
                    <a:pt x="3344" y="4347"/>
                    <a:pt x="4317" y="3374"/>
                    <a:pt x="4347" y="2189"/>
                  </a:cubicBezTo>
                  <a:cubicBezTo>
                    <a:pt x="4347" y="1003"/>
                    <a:pt x="3375" y="31"/>
                    <a:pt x="2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8261945" y="346250"/>
              <a:ext cx="71490" cy="71231"/>
            </a:xfrm>
            <a:custGeom>
              <a:rect b="b" l="l" r="r" t="t"/>
              <a:pathLst>
                <a:path extrusionOk="0" h="4317" w="4317">
                  <a:moveTo>
                    <a:pt x="2158" y="1"/>
                  </a:moveTo>
                  <a:cubicBezTo>
                    <a:pt x="942" y="1"/>
                    <a:pt x="0" y="973"/>
                    <a:pt x="0" y="2159"/>
                  </a:cubicBezTo>
                  <a:cubicBezTo>
                    <a:pt x="0" y="3344"/>
                    <a:pt x="942" y="4317"/>
                    <a:pt x="2158" y="4317"/>
                  </a:cubicBezTo>
                  <a:cubicBezTo>
                    <a:pt x="3344" y="4317"/>
                    <a:pt x="4316" y="3344"/>
                    <a:pt x="4316" y="2159"/>
                  </a:cubicBezTo>
                  <a:cubicBezTo>
                    <a:pt x="4316" y="973"/>
                    <a:pt x="3344" y="1"/>
                    <a:pt x="21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8261688" y="483431"/>
              <a:ext cx="72003" cy="71264"/>
            </a:xfrm>
            <a:custGeom>
              <a:rect b="b" l="l" r="r" t="t"/>
              <a:pathLst>
                <a:path extrusionOk="0" h="4319" w="4348">
                  <a:moveTo>
                    <a:pt x="2213" y="1"/>
                  </a:moveTo>
                  <a:cubicBezTo>
                    <a:pt x="2195" y="1"/>
                    <a:pt x="2177" y="1"/>
                    <a:pt x="2159" y="1"/>
                  </a:cubicBezTo>
                  <a:cubicBezTo>
                    <a:pt x="973" y="1"/>
                    <a:pt x="1" y="974"/>
                    <a:pt x="31" y="2190"/>
                  </a:cubicBezTo>
                  <a:cubicBezTo>
                    <a:pt x="31" y="3357"/>
                    <a:pt x="974" y="4318"/>
                    <a:pt x="2164" y="4318"/>
                  </a:cubicBezTo>
                  <a:cubicBezTo>
                    <a:pt x="2183" y="4318"/>
                    <a:pt x="2201" y="4318"/>
                    <a:pt x="2220" y="4317"/>
                  </a:cubicBezTo>
                  <a:cubicBezTo>
                    <a:pt x="3405" y="4317"/>
                    <a:pt x="4347" y="3345"/>
                    <a:pt x="4347" y="2129"/>
                  </a:cubicBezTo>
                  <a:cubicBezTo>
                    <a:pt x="4347" y="962"/>
                    <a:pt x="3375" y="1"/>
                    <a:pt x="2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8261945" y="620646"/>
              <a:ext cx="71490" cy="71726"/>
            </a:xfrm>
            <a:custGeom>
              <a:rect b="b" l="l" r="r" t="t"/>
              <a:pathLst>
                <a:path extrusionOk="0" h="4347" w="4317">
                  <a:moveTo>
                    <a:pt x="2158" y="0"/>
                  </a:moveTo>
                  <a:cubicBezTo>
                    <a:pt x="942" y="0"/>
                    <a:pt x="0" y="973"/>
                    <a:pt x="0" y="2189"/>
                  </a:cubicBezTo>
                  <a:cubicBezTo>
                    <a:pt x="0" y="3374"/>
                    <a:pt x="942" y="4347"/>
                    <a:pt x="2158" y="4347"/>
                  </a:cubicBezTo>
                  <a:cubicBezTo>
                    <a:pt x="3344" y="4347"/>
                    <a:pt x="4316" y="3374"/>
                    <a:pt x="4316" y="2189"/>
                  </a:cubicBezTo>
                  <a:cubicBezTo>
                    <a:pt x="4316" y="973"/>
                    <a:pt x="3344" y="0"/>
                    <a:pt x="2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8261688" y="834222"/>
              <a:ext cx="72003" cy="71247"/>
            </a:xfrm>
            <a:custGeom>
              <a:rect b="b" l="l" r="r" t="t"/>
              <a:pathLst>
                <a:path extrusionOk="0" h="4318" w="4348">
                  <a:moveTo>
                    <a:pt x="2213" y="0"/>
                  </a:moveTo>
                  <a:cubicBezTo>
                    <a:pt x="2195" y="0"/>
                    <a:pt x="2177" y="1"/>
                    <a:pt x="2159" y="1"/>
                  </a:cubicBezTo>
                  <a:cubicBezTo>
                    <a:pt x="973" y="1"/>
                    <a:pt x="1" y="974"/>
                    <a:pt x="31" y="2159"/>
                  </a:cubicBezTo>
                  <a:cubicBezTo>
                    <a:pt x="31" y="3375"/>
                    <a:pt x="1004" y="4317"/>
                    <a:pt x="2220" y="4317"/>
                  </a:cubicBezTo>
                  <a:cubicBezTo>
                    <a:pt x="3405" y="4287"/>
                    <a:pt x="4347" y="3314"/>
                    <a:pt x="4347" y="2129"/>
                  </a:cubicBezTo>
                  <a:cubicBezTo>
                    <a:pt x="4347" y="961"/>
                    <a:pt x="3375" y="0"/>
                    <a:pt x="2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8249263" y="1549387"/>
              <a:ext cx="121637" cy="121384"/>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8249263" y="1769813"/>
              <a:ext cx="122397" cy="121409"/>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8249263" y="1990264"/>
              <a:ext cx="122397" cy="122167"/>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8512038" y="2055459"/>
              <a:ext cx="307778" cy="307797"/>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8665782" y="2209332"/>
              <a:ext cx="881360" cy="18"/>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8738167" y="2445010"/>
              <a:ext cx="291442" cy="184298"/>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8249263" y="2537147"/>
              <a:ext cx="634573"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8478036" y="490565"/>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8712539" y="725068"/>
              <a:ext cx="82551"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7998225" y="-251800"/>
              <a:ext cx="363702" cy="113374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rot="5400000">
              <a:off x="105384" y="-447246"/>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414780" y="768603"/>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528163" y="881959"/>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120088" y="-522691"/>
              <a:ext cx="350040" cy="1091251"/>
            </a:xfrm>
            <a:custGeom>
              <a:rect b="b" l="l" r="r" t="t"/>
              <a:pathLst>
                <a:path extrusionOk="0" h="40275" w="12919">
                  <a:moveTo>
                    <a:pt x="0" y="0"/>
                  </a:moveTo>
                  <a:lnTo>
                    <a:pt x="0" y="33830"/>
                  </a:lnTo>
                  <a:cubicBezTo>
                    <a:pt x="0" y="37387"/>
                    <a:pt x="2888" y="40274"/>
                    <a:pt x="6475" y="40274"/>
                  </a:cubicBezTo>
                  <a:cubicBezTo>
                    <a:pt x="10031" y="40274"/>
                    <a:pt x="12918" y="37387"/>
                    <a:pt x="12918" y="33830"/>
                  </a:cubicBezTo>
                  <a:lnTo>
                    <a:pt x="129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629380" y="102401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719978" y="111370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226591" y="134387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372306" y="1343875"/>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518049" y="1343875"/>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534206" y="2302831"/>
              <a:ext cx="95167" cy="95762"/>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361082" y="2302831"/>
              <a:ext cx="95762" cy="95762"/>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187958" y="2302831"/>
              <a:ext cx="95762" cy="95762"/>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rot="5400000">
              <a:off x="8167622" y="3607858"/>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8640100" y="402293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7998216" y="456540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8143931" y="4565400"/>
              <a:ext cx="73309" cy="853546"/>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8289674" y="4565400"/>
              <a:ext cx="73282" cy="853546"/>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7435763" y="4866538"/>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7216913" y="4866538"/>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6998838" y="4866538"/>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965798" y="3616498"/>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965798" y="3755673"/>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965798" y="3894848"/>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8783353" y="2789053"/>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8783353" y="2963409"/>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8783353" y="313869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8783353" y="331304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a:off x="8783353" y="3487401"/>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8362660" y="3076856"/>
              <a:ext cx="344566" cy="893589"/>
            </a:xfrm>
            <a:custGeom>
              <a:rect b="b" l="l" r="r" t="t"/>
              <a:pathLst>
                <a:path extrusionOk="0" fill="none" h="46354" w="17874">
                  <a:moveTo>
                    <a:pt x="8937" y="46353"/>
                  </a:moveTo>
                  <a:lnTo>
                    <a:pt x="8937" y="46353"/>
                  </a:lnTo>
                  <a:cubicBezTo>
                    <a:pt x="4013" y="46353"/>
                    <a:pt x="1" y="42341"/>
                    <a:pt x="1" y="37417"/>
                  </a:cubicBezTo>
                  <a:lnTo>
                    <a:pt x="1" y="8937"/>
                  </a:lnTo>
                  <a:cubicBezTo>
                    <a:pt x="1" y="3982"/>
                    <a:pt x="4013" y="0"/>
                    <a:pt x="8937" y="0"/>
                  </a:cubicBezTo>
                  <a:lnTo>
                    <a:pt x="8937" y="0"/>
                  </a:lnTo>
                  <a:cubicBezTo>
                    <a:pt x="13861" y="0"/>
                    <a:pt x="17873" y="3982"/>
                    <a:pt x="17873" y="8937"/>
                  </a:cubicBezTo>
                  <a:lnTo>
                    <a:pt x="17873" y="37417"/>
                  </a:lnTo>
                  <a:cubicBezTo>
                    <a:pt x="17873" y="42341"/>
                    <a:pt x="13861" y="46353"/>
                    <a:pt x="8937" y="46353"/>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a:off x="8249263" y="3795490"/>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8362646" y="3908846"/>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a:off x="260884" y="4336535"/>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114388" y="4160755"/>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477461" y="3015109"/>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a:off x="477461" y="3190412"/>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477461" y="3366646"/>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477461" y="3541949"/>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477461" y="3717252"/>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477461" y="3892555"/>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1059011" y="4450200"/>
              <a:ext cx="551561" cy="143051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1293514" y="4684703"/>
              <a:ext cx="82550" cy="961505"/>
            </a:xfrm>
            <a:custGeom>
              <a:rect b="b" l="l" r="r" t="t"/>
              <a:pathLst>
                <a:path extrusionOk="0" h="31157" w="2675">
                  <a:moveTo>
                    <a:pt x="1337" y="1"/>
                  </a:moveTo>
                  <a:cubicBezTo>
                    <a:pt x="608" y="1"/>
                    <a:pt x="0" y="609"/>
                    <a:pt x="0" y="1338"/>
                  </a:cubicBezTo>
                  <a:lnTo>
                    <a:pt x="0" y="29849"/>
                  </a:lnTo>
                  <a:cubicBezTo>
                    <a:pt x="0" y="30579"/>
                    <a:pt x="608" y="31156"/>
                    <a:pt x="1337" y="31156"/>
                  </a:cubicBezTo>
                  <a:cubicBezTo>
                    <a:pt x="2067" y="31156"/>
                    <a:pt x="2675" y="30579"/>
                    <a:pt x="2675" y="29849"/>
                  </a:cubicBezTo>
                  <a:lnTo>
                    <a:pt x="2675" y="1338"/>
                  </a:lnTo>
                  <a:cubicBezTo>
                    <a:pt x="2675" y="609"/>
                    <a:pt x="2067" y="1"/>
                    <a:pt x="1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1757068" y="4739478"/>
              <a:ext cx="181226" cy="181209"/>
            </a:xfrm>
            <a:custGeom>
              <a:rect b="b" l="l" r="r" t="t"/>
              <a:pathLst>
                <a:path extrusionOk="0" h="6840" w="6840">
                  <a:moveTo>
                    <a:pt x="3435" y="0"/>
                  </a:moveTo>
                  <a:cubicBezTo>
                    <a:pt x="1521" y="0"/>
                    <a:pt x="1" y="1520"/>
                    <a:pt x="1" y="3405"/>
                  </a:cubicBezTo>
                  <a:cubicBezTo>
                    <a:pt x="1" y="5289"/>
                    <a:pt x="1521" y="6839"/>
                    <a:pt x="3435" y="6839"/>
                  </a:cubicBezTo>
                  <a:cubicBezTo>
                    <a:pt x="5320" y="6839"/>
                    <a:pt x="6840" y="5289"/>
                    <a:pt x="6840" y="3405"/>
                  </a:cubicBezTo>
                  <a:cubicBezTo>
                    <a:pt x="6840" y="1520"/>
                    <a:pt x="5320" y="0"/>
                    <a:pt x="3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1847666" y="4829167"/>
              <a:ext cx="26" cy="665995"/>
            </a:xfrm>
            <a:custGeom>
              <a:rect b="b" l="l" r="r" t="t"/>
              <a:pathLst>
                <a:path extrusionOk="0" fill="none" h="25139" w="1">
                  <a:moveTo>
                    <a:pt x="0" y="1"/>
                  </a:moveTo>
                  <a:lnTo>
                    <a:pt x="0" y="25138"/>
                  </a:lnTo>
                </a:path>
              </a:pathLst>
            </a:custGeom>
            <a:solidFill>
              <a:schemeClr val="dk2"/>
            </a:solid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336922" y="2823050"/>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336289" y="2909584"/>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336922" y="2996182"/>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336922" y="3082094"/>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336922" y="3168671"/>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336922" y="3255247"/>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202062" y="2579331"/>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8"/>
          <p:cNvSpPr txBox="1"/>
          <p:nvPr>
            <p:ph type="title"/>
          </p:nvPr>
        </p:nvSpPr>
        <p:spPr>
          <a:xfrm>
            <a:off x="1419600" y="1055250"/>
            <a:ext cx="6304800" cy="3033000"/>
          </a:xfrm>
          <a:prstGeom prst="rect">
            <a:avLst/>
          </a:prstGeom>
        </p:spPr>
        <p:txBody>
          <a:bodyPr anchorCtr="0" anchor="ctr" bIns="91425" lIns="0" spcFirstLastPara="1" rIns="0" wrap="square" tIns="91425">
            <a:noAutofit/>
          </a:bodyPr>
          <a:lstStyle>
            <a:lvl1pPr lvl="0" rtl="0" algn="ctr">
              <a:spcBef>
                <a:spcPts val="0"/>
              </a:spcBef>
              <a:spcAft>
                <a:spcPts val="0"/>
              </a:spcAft>
              <a:buSzPts val="6000"/>
              <a:buNone/>
              <a:defRPr b="0" sz="95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357" name="Shape 357"/>
        <p:cNvGrpSpPr/>
        <p:nvPr/>
      </p:nvGrpSpPr>
      <p:grpSpPr>
        <a:xfrm>
          <a:off x="0" y="0"/>
          <a:ext cx="0" cy="0"/>
          <a:chOff x="0" y="0"/>
          <a:chExt cx="0" cy="0"/>
        </a:xfrm>
      </p:grpSpPr>
      <p:grpSp>
        <p:nvGrpSpPr>
          <p:cNvPr id="358" name="Google Shape;358;p9"/>
          <p:cNvGrpSpPr/>
          <p:nvPr/>
        </p:nvGrpSpPr>
        <p:grpSpPr>
          <a:xfrm>
            <a:off x="-881249" y="-277706"/>
            <a:ext cx="1991295" cy="2517424"/>
            <a:chOff x="-881249" y="-277706"/>
            <a:chExt cx="1991295" cy="2517424"/>
          </a:xfrm>
        </p:grpSpPr>
        <p:sp>
          <p:nvSpPr>
            <p:cNvPr id="359" name="Google Shape;359;p9"/>
            <p:cNvSpPr/>
            <p:nvPr/>
          </p:nvSpPr>
          <p:spPr>
            <a:xfrm>
              <a:off x="305491" y="1466382"/>
              <a:ext cx="261345" cy="165266"/>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532072" y="1771719"/>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531439" y="1858253"/>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532072" y="1944851"/>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532072" y="2030763"/>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532072" y="2117340"/>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532072" y="2203916"/>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p:nvPr/>
          </p:nvSpPr>
          <p:spPr>
            <a:xfrm>
              <a:off x="-49067" y="1549008"/>
              <a:ext cx="485195" cy="19"/>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rot="5400000">
              <a:off x="-269491" y="-283092"/>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
            <p:cNvSpPr/>
            <p:nvPr/>
          </p:nvSpPr>
          <p:spPr>
            <a:xfrm>
              <a:off x="234663" y="897543"/>
              <a:ext cx="390001" cy="389432"/>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115370" y="-2777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5" y="30548"/>
                    <a:pt x="2675" y="29819"/>
                  </a:cubicBezTo>
                  <a:lnTo>
                    <a:pt x="2675" y="1308"/>
                  </a:lnTo>
                  <a:cubicBezTo>
                    <a:pt x="2675"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p:nvPr/>
          </p:nvSpPr>
          <p:spPr>
            <a:xfrm>
              <a:off x="254961" y="-277706"/>
              <a:ext cx="70232" cy="817715"/>
            </a:xfrm>
            <a:custGeom>
              <a:rect b="b" l="l" r="r" t="t"/>
              <a:pathLst>
                <a:path extrusionOk="0" h="31157" w="2676">
                  <a:moveTo>
                    <a:pt x="1338" y="1"/>
                  </a:moveTo>
                  <a:cubicBezTo>
                    <a:pt x="609" y="1"/>
                    <a:pt x="1" y="578"/>
                    <a:pt x="1" y="1308"/>
                  </a:cubicBezTo>
                  <a:lnTo>
                    <a:pt x="1" y="29819"/>
                  </a:lnTo>
                  <a:cubicBezTo>
                    <a:pt x="1" y="30548"/>
                    <a:pt x="609" y="31156"/>
                    <a:pt x="1338" y="31156"/>
                  </a:cubicBezTo>
                  <a:cubicBezTo>
                    <a:pt x="2068" y="31156"/>
                    <a:pt x="2676" y="30548"/>
                    <a:pt x="2676" y="29819"/>
                  </a:cubicBezTo>
                  <a:lnTo>
                    <a:pt x="2676" y="1308"/>
                  </a:lnTo>
                  <a:cubicBezTo>
                    <a:pt x="2676" y="578"/>
                    <a:pt x="2068"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394578" y="-277706"/>
              <a:ext cx="70205" cy="817715"/>
            </a:xfrm>
            <a:custGeom>
              <a:rect b="b" l="l" r="r" t="t"/>
              <a:pathLst>
                <a:path extrusionOk="0" h="31157" w="2675">
                  <a:moveTo>
                    <a:pt x="1338" y="1"/>
                  </a:moveTo>
                  <a:cubicBezTo>
                    <a:pt x="608" y="1"/>
                    <a:pt x="0" y="578"/>
                    <a:pt x="0" y="1308"/>
                  </a:cubicBezTo>
                  <a:lnTo>
                    <a:pt x="0" y="29819"/>
                  </a:lnTo>
                  <a:cubicBezTo>
                    <a:pt x="0" y="30548"/>
                    <a:pt x="608" y="31156"/>
                    <a:pt x="1338" y="31156"/>
                  </a:cubicBezTo>
                  <a:cubicBezTo>
                    <a:pt x="2067" y="31156"/>
                    <a:pt x="2675" y="30548"/>
                    <a:pt x="2675" y="29819"/>
                  </a:cubicBezTo>
                  <a:lnTo>
                    <a:pt x="2675" y="1308"/>
                  </a:lnTo>
                  <a:cubicBezTo>
                    <a:pt x="2675" y="578"/>
                    <a:pt x="2067" y="1"/>
                    <a:pt x="13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9"/>
            <p:cNvSpPr/>
            <p:nvPr/>
          </p:nvSpPr>
          <p:spPr>
            <a:xfrm>
              <a:off x="677232" y="1270578"/>
              <a:ext cx="71999" cy="736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a:off x="677232" y="1444934"/>
              <a:ext cx="71999" cy="735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677232" y="1620215"/>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677232" y="1794570"/>
              <a:ext cx="71999" cy="72656"/>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a:off x="677232" y="1968926"/>
              <a:ext cx="71999" cy="735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a:off x="115380" y="169287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a:off x="228763" y="180623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9"/>
          <p:cNvGrpSpPr/>
          <p:nvPr/>
        </p:nvGrpSpPr>
        <p:grpSpPr>
          <a:xfrm>
            <a:off x="7632651" y="2560678"/>
            <a:ext cx="2242751" cy="3835916"/>
            <a:chOff x="7632651" y="2560678"/>
            <a:chExt cx="2242751" cy="3835916"/>
          </a:xfrm>
        </p:grpSpPr>
        <p:sp>
          <p:nvSpPr>
            <p:cNvPr id="380" name="Google Shape;380;p9"/>
            <p:cNvSpPr/>
            <p:nvPr/>
          </p:nvSpPr>
          <p:spPr>
            <a:xfrm>
              <a:off x="8947861" y="2560678"/>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a:off x="8947861" y="2735981"/>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8947861" y="2912215"/>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8947861" y="3087518"/>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8947861" y="3262821"/>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8947861" y="3438124"/>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8671413" y="4146140"/>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8284256" y="4236361"/>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8303383" y="3742978"/>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a:off x="8479974" y="3918937"/>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390" name="Google Shape;390;p9"/>
            <p:cNvSpPr/>
            <p:nvPr/>
          </p:nvSpPr>
          <p:spPr>
            <a:xfrm>
              <a:off x="7779146" y="4502391"/>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7632651" y="4326612"/>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
            <p:cNvSpPr/>
            <p:nvPr/>
          </p:nvSpPr>
          <p:spPr>
            <a:xfrm>
              <a:off x="8579590" y="4601417"/>
              <a:ext cx="1295811" cy="71684"/>
            </a:xfrm>
            <a:custGeom>
              <a:rect b="b" l="l" r="r" t="t"/>
              <a:pathLst>
                <a:path extrusionOk="0" fill="none" h="3131" w="56598">
                  <a:moveTo>
                    <a:pt x="0" y="0"/>
                  </a:moveTo>
                  <a:lnTo>
                    <a:pt x="3770" y="3040"/>
                  </a:lnTo>
                  <a:lnTo>
                    <a:pt x="7539" y="30"/>
                  </a:lnTo>
                  <a:lnTo>
                    <a:pt x="11308" y="3070"/>
                  </a:lnTo>
                  <a:lnTo>
                    <a:pt x="15107" y="30"/>
                  </a:lnTo>
                  <a:lnTo>
                    <a:pt x="18876" y="3070"/>
                  </a:lnTo>
                  <a:lnTo>
                    <a:pt x="22645" y="30"/>
                  </a:lnTo>
                  <a:lnTo>
                    <a:pt x="26414" y="3070"/>
                  </a:lnTo>
                  <a:lnTo>
                    <a:pt x="30183" y="61"/>
                  </a:lnTo>
                  <a:lnTo>
                    <a:pt x="33952" y="3100"/>
                  </a:lnTo>
                  <a:lnTo>
                    <a:pt x="37722" y="61"/>
                  </a:lnTo>
                  <a:lnTo>
                    <a:pt x="41491" y="3100"/>
                  </a:lnTo>
                  <a:lnTo>
                    <a:pt x="45290" y="61"/>
                  </a:lnTo>
                  <a:lnTo>
                    <a:pt x="49059" y="3100"/>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a:off x="8579590" y="4740592"/>
              <a:ext cx="1295811" cy="71684"/>
            </a:xfrm>
            <a:custGeom>
              <a:rect b="b" l="l" r="r" t="t"/>
              <a:pathLst>
                <a:path extrusionOk="0" fill="none" h="3131"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8579590" y="4879767"/>
              <a:ext cx="1295811" cy="71707"/>
            </a:xfrm>
            <a:custGeom>
              <a:rect b="b" l="l" r="r" t="t"/>
              <a:pathLst>
                <a:path extrusionOk="0" fill="none" h="3132" w="56598">
                  <a:moveTo>
                    <a:pt x="0" y="0"/>
                  </a:moveTo>
                  <a:lnTo>
                    <a:pt x="3770" y="3040"/>
                  </a:lnTo>
                  <a:lnTo>
                    <a:pt x="7539" y="31"/>
                  </a:lnTo>
                  <a:lnTo>
                    <a:pt x="11308" y="3070"/>
                  </a:lnTo>
                  <a:lnTo>
                    <a:pt x="15107" y="31"/>
                  </a:lnTo>
                  <a:lnTo>
                    <a:pt x="18876" y="3070"/>
                  </a:lnTo>
                  <a:lnTo>
                    <a:pt x="22645" y="31"/>
                  </a:lnTo>
                  <a:lnTo>
                    <a:pt x="26414" y="3070"/>
                  </a:lnTo>
                  <a:lnTo>
                    <a:pt x="30183" y="61"/>
                  </a:lnTo>
                  <a:lnTo>
                    <a:pt x="33952" y="3101"/>
                  </a:lnTo>
                  <a:lnTo>
                    <a:pt x="37722" y="61"/>
                  </a:lnTo>
                  <a:lnTo>
                    <a:pt x="41491" y="3101"/>
                  </a:lnTo>
                  <a:lnTo>
                    <a:pt x="45290" y="61"/>
                  </a:lnTo>
                  <a:lnTo>
                    <a:pt x="49059" y="3101"/>
                  </a:lnTo>
                  <a:lnTo>
                    <a:pt x="52828" y="61"/>
                  </a:lnTo>
                  <a:lnTo>
                    <a:pt x="56597" y="313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8741144" y="3215087"/>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8740385" y="3433921"/>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9"/>
            <p:cNvSpPr/>
            <p:nvPr/>
          </p:nvSpPr>
          <p:spPr>
            <a:xfrm>
              <a:off x="8740385" y="3652779"/>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9"/>
          <p:cNvSpPr txBox="1"/>
          <p:nvPr>
            <p:ph type="title"/>
          </p:nvPr>
        </p:nvSpPr>
        <p:spPr>
          <a:xfrm>
            <a:off x="5095212" y="1634400"/>
            <a:ext cx="3328800" cy="685800"/>
          </a:xfrm>
          <a:prstGeom prst="rect">
            <a:avLst/>
          </a:prstGeom>
        </p:spPr>
        <p:txBody>
          <a:bodyPr anchorCtr="0" anchor="ctr" bIns="91425" lIns="0" spcFirstLastPara="1" rIns="0" wrap="square" tIns="91425">
            <a:noAutofit/>
          </a:bodyPr>
          <a:lstStyle>
            <a:lvl1pPr lvl="0" rtl="0" algn="r">
              <a:spcBef>
                <a:spcPts val="0"/>
              </a:spcBef>
              <a:spcAft>
                <a:spcPts val="0"/>
              </a:spcAft>
              <a:buSzPts val="3600"/>
              <a:buNone/>
              <a:defRPr b="0"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9" name="Google Shape;399;p9"/>
          <p:cNvSpPr txBox="1"/>
          <p:nvPr>
            <p:ph idx="1" type="subTitle"/>
          </p:nvPr>
        </p:nvSpPr>
        <p:spPr>
          <a:xfrm>
            <a:off x="5094825" y="2303875"/>
            <a:ext cx="3328800" cy="1186500"/>
          </a:xfrm>
          <a:prstGeom prst="rect">
            <a:avLst/>
          </a:prstGeom>
          <a:noFill/>
          <a:ln>
            <a:noFill/>
          </a:ln>
        </p:spPr>
        <p:txBody>
          <a:bodyPr anchorCtr="0" anchor="t" bIns="91425" lIns="91425" spcFirstLastPara="1" rIns="0" wrap="square" tIns="91425">
            <a:noAutofit/>
          </a:bodyPr>
          <a:lstStyle>
            <a:lvl1pPr lvl="0" rtl="0" algn="r">
              <a:lnSpc>
                <a:spcPct val="100000"/>
              </a:lnSpc>
              <a:spcBef>
                <a:spcPts val="0"/>
              </a:spcBef>
              <a:spcAft>
                <a:spcPts val="0"/>
              </a:spcAft>
              <a:buClr>
                <a:schemeClr val="accent6"/>
              </a:buClr>
              <a:buSzPts val="1400"/>
              <a:buFont typeface="Montserrat"/>
              <a:buNone/>
              <a:defRPr sz="1700">
                <a:solidFill>
                  <a:schemeClr val="accent6"/>
                </a:solidFill>
                <a:latin typeface="Montserrat"/>
                <a:ea typeface="Montserrat"/>
                <a:cs typeface="Montserrat"/>
                <a:sym typeface="Montserrat"/>
              </a:defRPr>
            </a:lvl1pPr>
            <a:lvl2pPr lvl="1" rtl="0" algn="ctr">
              <a:lnSpc>
                <a:spcPct val="100000"/>
              </a:lnSpc>
              <a:spcBef>
                <a:spcPts val="0"/>
              </a:spcBef>
              <a:spcAft>
                <a:spcPts val="0"/>
              </a:spcAft>
              <a:buClr>
                <a:schemeClr val="accent6"/>
              </a:buClr>
              <a:buSzPts val="1400"/>
              <a:buNone/>
              <a:defRPr>
                <a:solidFill>
                  <a:schemeClr val="accent6"/>
                </a:solidFill>
              </a:defRPr>
            </a:lvl2pPr>
            <a:lvl3pPr lvl="2" rtl="0" algn="ctr">
              <a:lnSpc>
                <a:spcPct val="100000"/>
              </a:lnSpc>
              <a:spcBef>
                <a:spcPts val="0"/>
              </a:spcBef>
              <a:spcAft>
                <a:spcPts val="0"/>
              </a:spcAft>
              <a:buClr>
                <a:schemeClr val="accent6"/>
              </a:buClr>
              <a:buSzPts val="1400"/>
              <a:buNone/>
              <a:defRPr>
                <a:solidFill>
                  <a:schemeClr val="accent6"/>
                </a:solidFill>
              </a:defRPr>
            </a:lvl3pPr>
            <a:lvl4pPr lvl="3" rtl="0" algn="ctr">
              <a:lnSpc>
                <a:spcPct val="100000"/>
              </a:lnSpc>
              <a:spcBef>
                <a:spcPts val="0"/>
              </a:spcBef>
              <a:spcAft>
                <a:spcPts val="0"/>
              </a:spcAft>
              <a:buClr>
                <a:schemeClr val="accent6"/>
              </a:buClr>
              <a:buSzPts val="1400"/>
              <a:buNone/>
              <a:defRPr>
                <a:solidFill>
                  <a:schemeClr val="accent6"/>
                </a:solidFill>
              </a:defRPr>
            </a:lvl4pPr>
            <a:lvl5pPr lvl="4" rtl="0" algn="ctr">
              <a:lnSpc>
                <a:spcPct val="100000"/>
              </a:lnSpc>
              <a:spcBef>
                <a:spcPts val="0"/>
              </a:spcBef>
              <a:spcAft>
                <a:spcPts val="0"/>
              </a:spcAft>
              <a:buClr>
                <a:schemeClr val="accent6"/>
              </a:buClr>
              <a:buSzPts val="1400"/>
              <a:buNone/>
              <a:defRPr>
                <a:solidFill>
                  <a:schemeClr val="accent6"/>
                </a:solidFill>
              </a:defRPr>
            </a:lvl5pPr>
            <a:lvl6pPr lvl="5" rtl="0" algn="ctr">
              <a:lnSpc>
                <a:spcPct val="100000"/>
              </a:lnSpc>
              <a:spcBef>
                <a:spcPts val="0"/>
              </a:spcBef>
              <a:spcAft>
                <a:spcPts val="0"/>
              </a:spcAft>
              <a:buClr>
                <a:schemeClr val="accent6"/>
              </a:buClr>
              <a:buSzPts val="1400"/>
              <a:buNone/>
              <a:defRPr>
                <a:solidFill>
                  <a:schemeClr val="accent6"/>
                </a:solidFill>
              </a:defRPr>
            </a:lvl6pPr>
            <a:lvl7pPr lvl="6" rtl="0" algn="ctr">
              <a:lnSpc>
                <a:spcPct val="100000"/>
              </a:lnSpc>
              <a:spcBef>
                <a:spcPts val="0"/>
              </a:spcBef>
              <a:spcAft>
                <a:spcPts val="0"/>
              </a:spcAft>
              <a:buClr>
                <a:schemeClr val="accent6"/>
              </a:buClr>
              <a:buSzPts val="1400"/>
              <a:buNone/>
              <a:defRPr>
                <a:solidFill>
                  <a:schemeClr val="accent6"/>
                </a:solidFill>
              </a:defRPr>
            </a:lvl7pPr>
            <a:lvl8pPr lvl="7" rtl="0" algn="ctr">
              <a:lnSpc>
                <a:spcPct val="100000"/>
              </a:lnSpc>
              <a:spcBef>
                <a:spcPts val="0"/>
              </a:spcBef>
              <a:spcAft>
                <a:spcPts val="0"/>
              </a:spcAft>
              <a:buClr>
                <a:schemeClr val="accent6"/>
              </a:buClr>
              <a:buSzPts val="1400"/>
              <a:buNone/>
              <a:defRPr>
                <a:solidFill>
                  <a:schemeClr val="accent6"/>
                </a:solidFill>
              </a:defRPr>
            </a:lvl8pPr>
            <a:lvl9pPr lvl="8" rtl="0" algn="ctr">
              <a:lnSpc>
                <a:spcPct val="100000"/>
              </a:lnSpc>
              <a:spcBef>
                <a:spcPts val="0"/>
              </a:spcBef>
              <a:spcAft>
                <a:spcPts val="0"/>
              </a:spcAft>
              <a:buClr>
                <a:schemeClr val="accent6"/>
              </a:buClr>
              <a:buSzPts val="1400"/>
              <a:buNone/>
              <a:defRPr>
                <a:solidFill>
                  <a:schemeClr val="accent6"/>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400" name="Shape 400"/>
        <p:cNvGrpSpPr/>
        <p:nvPr/>
      </p:nvGrpSpPr>
      <p:grpSpPr>
        <a:xfrm>
          <a:off x="0" y="0"/>
          <a:ext cx="0" cy="0"/>
          <a:chOff x="0" y="0"/>
          <a:chExt cx="0" cy="0"/>
        </a:xfrm>
      </p:grpSpPr>
      <p:sp>
        <p:nvSpPr>
          <p:cNvPr id="401" name="Google Shape;401;p10"/>
          <p:cNvSpPr/>
          <p:nvPr/>
        </p:nvSpPr>
        <p:spPr>
          <a:xfrm>
            <a:off x="-1929325" y="727675"/>
            <a:ext cx="5482800" cy="1292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0"/>
          <p:cNvSpPr txBox="1"/>
          <p:nvPr>
            <p:ph type="title"/>
          </p:nvPr>
        </p:nvSpPr>
        <p:spPr>
          <a:xfrm>
            <a:off x="740275" y="727675"/>
            <a:ext cx="2813100" cy="1292700"/>
          </a:xfrm>
          <a:prstGeom prst="rect">
            <a:avLst/>
          </a:prstGeom>
        </p:spPr>
        <p:txBody>
          <a:bodyPr anchorCtr="0" anchor="ctr" bIns="91425" lIns="0" spcFirstLastPara="1" rIns="0" wrap="square" tIns="91425">
            <a:noAutofit/>
          </a:bodyPr>
          <a:lstStyle>
            <a:lvl1pPr lvl="0" rtl="0">
              <a:spcBef>
                <a:spcPts val="0"/>
              </a:spcBef>
              <a:spcAft>
                <a:spcPts val="0"/>
              </a:spcAft>
              <a:buSzPts val="4200"/>
              <a:buNone/>
              <a:defRPr b="0" sz="3000">
                <a:solidFill>
                  <a:schemeClr val="accent5"/>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03" name="Google Shape;403;p10"/>
          <p:cNvGrpSpPr/>
          <p:nvPr/>
        </p:nvGrpSpPr>
        <p:grpSpPr>
          <a:xfrm flipH="1">
            <a:off x="6895048" y="-228325"/>
            <a:ext cx="2548324" cy="2478560"/>
            <a:chOff x="-682036" y="-285625"/>
            <a:chExt cx="2548324" cy="2478560"/>
          </a:xfrm>
        </p:grpSpPr>
        <p:sp>
          <p:nvSpPr>
            <p:cNvPr id="404" name="Google Shape;404;p10"/>
            <p:cNvSpPr/>
            <p:nvPr/>
          </p:nvSpPr>
          <p:spPr>
            <a:xfrm rot="5400000">
              <a:off x="-70278" y="-508367"/>
              <a:ext cx="767779" cy="1991295"/>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0"/>
            <p:cNvSpPr/>
            <p:nvPr/>
          </p:nvSpPr>
          <p:spPr>
            <a:xfrm>
              <a:off x="-191701" y="1811506"/>
              <a:ext cx="381987" cy="381430"/>
            </a:xfrm>
            <a:custGeom>
              <a:rect b="b" l="l" r="r" t="t"/>
              <a:pathLst>
                <a:path extrusionOk="0" h="20518" w="20548">
                  <a:moveTo>
                    <a:pt x="10274" y="0"/>
                  </a:moveTo>
                  <a:cubicBezTo>
                    <a:pt x="4620" y="0"/>
                    <a:pt x="0" y="4590"/>
                    <a:pt x="0" y="10244"/>
                  </a:cubicBezTo>
                  <a:cubicBezTo>
                    <a:pt x="0" y="15897"/>
                    <a:pt x="4620" y="20517"/>
                    <a:pt x="10274" y="20517"/>
                  </a:cubicBezTo>
                  <a:cubicBezTo>
                    <a:pt x="15928" y="20517"/>
                    <a:pt x="20548" y="15897"/>
                    <a:pt x="20548" y="10244"/>
                  </a:cubicBezTo>
                  <a:cubicBezTo>
                    <a:pt x="20548" y="4590"/>
                    <a:pt x="15928" y="0"/>
                    <a:pt x="10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0"/>
            <p:cNvSpPr/>
            <p:nvPr/>
          </p:nvSpPr>
          <p:spPr>
            <a:xfrm>
              <a:off x="269275" y="-285625"/>
              <a:ext cx="66150" cy="778900"/>
            </a:xfrm>
            <a:custGeom>
              <a:rect b="b" l="l" r="r" t="t"/>
              <a:pathLst>
                <a:path extrusionOk="0" h="31156" w="2646">
                  <a:moveTo>
                    <a:pt x="1308" y="0"/>
                  </a:moveTo>
                  <a:cubicBezTo>
                    <a:pt x="578" y="0"/>
                    <a:pt x="1" y="578"/>
                    <a:pt x="1" y="1338"/>
                  </a:cubicBezTo>
                  <a:lnTo>
                    <a:pt x="1" y="29818"/>
                  </a:lnTo>
                  <a:cubicBezTo>
                    <a:pt x="1" y="30548"/>
                    <a:pt x="578" y="31156"/>
                    <a:pt x="1308" y="31156"/>
                  </a:cubicBezTo>
                  <a:cubicBezTo>
                    <a:pt x="2037" y="31156"/>
                    <a:pt x="2645" y="30548"/>
                    <a:pt x="2645" y="29818"/>
                  </a:cubicBezTo>
                  <a:lnTo>
                    <a:pt x="2645" y="1338"/>
                  </a:lnTo>
                  <a:cubicBezTo>
                    <a:pt x="2645" y="578"/>
                    <a:pt x="2037" y="0"/>
                    <a:pt x="13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0"/>
            <p:cNvSpPr/>
            <p:nvPr/>
          </p:nvSpPr>
          <p:spPr>
            <a:xfrm>
              <a:off x="402275" y="-285625"/>
              <a:ext cx="66125" cy="778900"/>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4" y="30548"/>
                    <a:pt x="2644" y="29818"/>
                  </a:cubicBezTo>
                  <a:lnTo>
                    <a:pt x="2644" y="1338"/>
                  </a:lnTo>
                  <a:cubicBezTo>
                    <a:pt x="2644" y="578"/>
                    <a:pt x="2037" y="0"/>
                    <a:pt x="13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a:off x="535250" y="-285625"/>
              <a:ext cx="66125" cy="778900"/>
            </a:xfrm>
            <a:custGeom>
              <a:rect b="b" l="l" r="r" t="t"/>
              <a:pathLst>
                <a:path extrusionOk="0" h="31156" w="2645">
                  <a:moveTo>
                    <a:pt x="1307" y="0"/>
                  </a:moveTo>
                  <a:cubicBezTo>
                    <a:pt x="578" y="0"/>
                    <a:pt x="0" y="578"/>
                    <a:pt x="0" y="1338"/>
                  </a:cubicBezTo>
                  <a:lnTo>
                    <a:pt x="0" y="29818"/>
                  </a:lnTo>
                  <a:cubicBezTo>
                    <a:pt x="0" y="30548"/>
                    <a:pt x="578" y="31156"/>
                    <a:pt x="1307" y="31156"/>
                  </a:cubicBezTo>
                  <a:cubicBezTo>
                    <a:pt x="2037" y="31156"/>
                    <a:pt x="2645" y="30548"/>
                    <a:pt x="2645" y="29818"/>
                  </a:cubicBezTo>
                  <a:lnTo>
                    <a:pt x="2645" y="1338"/>
                  </a:lnTo>
                  <a:cubicBezTo>
                    <a:pt x="2645" y="578"/>
                    <a:pt x="2037" y="0"/>
                    <a:pt x="13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
            <p:cNvSpPr/>
            <p:nvPr/>
          </p:nvSpPr>
          <p:spPr>
            <a:xfrm>
              <a:off x="118275" y="982899"/>
              <a:ext cx="72003" cy="72084"/>
            </a:xfrm>
            <a:custGeom>
              <a:rect b="b" l="l" r="r" t="t"/>
              <a:pathLst>
                <a:path extrusionOk="0" h="4347" w="4348">
                  <a:moveTo>
                    <a:pt x="2189" y="0"/>
                  </a:moveTo>
                  <a:cubicBezTo>
                    <a:pt x="1004" y="0"/>
                    <a:pt x="31" y="943"/>
                    <a:pt x="1" y="2159"/>
                  </a:cubicBezTo>
                  <a:cubicBezTo>
                    <a:pt x="1" y="3344"/>
                    <a:pt x="943" y="4317"/>
                    <a:pt x="2159" y="4347"/>
                  </a:cubicBezTo>
                  <a:cubicBezTo>
                    <a:pt x="3344" y="4347"/>
                    <a:pt x="4317" y="3374"/>
                    <a:pt x="4347" y="2189"/>
                  </a:cubicBezTo>
                  <a:cubicBezTo>
                    <a:pt x="4347" y="1003"/>
                    <a:pt x="3375" y="31"/>
                    <a:pt x="21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0"/>
            <p:cNvSpPr/>
            <p:nvPr/>
          </p:nvSpPr>
          <p:spPr>
            <a:xfrm>
              <a:off x="118788" y="1120993"/>
              <a:ext cx="71490" cy="71587"/>
            </a:xfrm>
            <a:custGeom>
              <a:rect b="b" l="l" r="r" t="t"/>
              <a:pathLst>
                <a:path extrusionOk="0" h="4317" w="4317">
                  <a:moveTo>
                    <a:pt x="2158" y="1"/>
                  </a:moveTo>
                  <a:cubicBezTo>
                    <a:pt x="942" y="1"/>
                    <a:pt x="0" y="973"/>
                    <a:pt x="0" y="2159"/>
                  </a:cubicBezTo>
                  <a:cubicBezTo>
                    <a:pt x="0" y="3344"/>
                    <a:pt x="942" y="4317"/>
                    <a:pt x="2158" y="4317"/>
                  </a:cubicBezTo>
                  <a:cubicBezTo>
                    <a:pt x="3344" y="4317"/>
                    <a:pt x="4316" y="3344"/>
                    <a:pt x="4316" y="2159"/>
                  </a:cubicBezTo>
                  <a:cubicBezTo>
                    <a:pt x="4316" y="973"/>
                    <a:pt x="3344" y="1"/>
                    <a:pt x="21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0"/>
            <p:cNvSpPr/>
            <p:nvPr/>
          </p:nvSpPr>
          <p:spPr>
            <a:xfrm>
              <a:off x="118275" y="1259087"/>
              <a:ext cx="72003" cy="71620"/>
            </a:xfrm>
            <a:custGeom>
              <a:rect b="b" l="l" r="r" t="t"/>
              <a:pathLst>
                <a:path extrusionOk="0" h="4319" w="4348">
                  <a:moveTo>
                    <a:pt x="2213" y="1"/>
                  </a:moveTo>
                  <a:cubicBezTo>
                    <a:pt x="2195" y="1"/>
                    <a:pt x="2177" y="1"/>
                    <a:pt x="2159" y="1"/>
                  </a:cubicBezTo>
                  <a:cubicBezTo>
                    <a:pt x="973" y="1"/>
                    <a:pt x="1" y="974"/>
                    <a:pt x="31" y="2190"/>
                  </a:cubicBezTo>
                  <a:cubicBezTo>
                    <a:pt x="31" y="3357"/>
                    <a:pt x="974" y="4318"/>
                    <a:pt x="2164" y="4318"/>
                  </a:cubicBezTo>
                  <a:cubicBezTo>
                    <a:pt x="2183" y="4318"/>
                    <a:pt x="2201" y="4318"/>
                    <a:pt x="2220" y="4317"/>
                  </a:cubicBezTo>
                  <a:cubicBezTo>
                    <a:pt x="3405" y="4317"/>
                    <a:pt x="4347" y="3345"/>
                    <a:pt x="4347" y="2129"/>
                  </a:cubicBezTo>
                  <a:cubicBezTo>
                    <a:pt x="4347" y="962"/>
                    <a:pt x="3375" y="1"/>
                    <a:pt x="2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0"/>
            <p:cNvSpPr/>
            <p:nvPr/>
          </p:nvSpPr>
          <p:spPr>
            <a:xfrm>
              <a:off x="118788" y="1396700"/>
              <a:ext cx="71490" cy="72084"/>
            </a:xfrm>
            <a:custGeom>
              <a:rect b="b" l="l" r="r" t="t"/>
              <a:pathLst>
                <a:path extrusionOk="0" h="4347" w="4317">
                  <a:moveTo>
                    <a:pt x="2158" y="0"/>
                  </a:moveTo>
                  <a:cubicBezTo>
                    <a:pt x="942" y="0"/>
                    <a:pt x="0" y="973"/>
                    <a:pt x="0" y="2189"/>
                  </a:cubicBezTo>
                  <a:cubicBezTo>
                    <a:pt x="0" y="3374"/>
                    <a:pt x="942" y="4347"/>
                    <a:pt x="2158" y="4347"/>
                  </a:cubicBezTo>
                  <a:cubicBezTo>
                    <a:pt x="3344" y="4347"/>
                    <a:pt x="4316" y="3374"/>
                    <a:pt x="4316" y="2189"/>
                  </a:cubicBezTo>
                  <a:cubicBezTo>
                    <a:pt x="4316" y="973"/>
                    <a:pt x="3344" y="0"/>
                    <a:pt x="21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0"/>
            <p:cNvSpPr/>
            <p:nvPr/>
          </p:nvSpPr>
          <p:spPr>
            <a:xfrm>
              <a:off x="118275" y="1535292"/>
              <a:ext cx="72003" cy="71603"/>
            </a:xfrm>
            <a:custGeom>
              <a:rect b="b" l="l" r="r" t="t"/>
              <a:pathLst>
                <a:path extrusionOk="0" h="4318" w="4348">
                  <a:moveTo>
                    <a:pt x="2213" y="0"/>
                  </a:moveTo>
                  <a:cubicBezTo>
                    <a:pt x="2195" y="0"/>
                    <a:pt x="2177" y="1"/>
                    <a:pt x="2159" y="1"/>
                  </a:cubicBezTo>
                  <a:cubicBezTo>
                    <a:pt x="973" y="1"/>
                    <a:pt x="1" y="974"/>
                    <a:pt x="31" y="2159"/>
                  </a:cubicBezTo>
                  <a:cubicBezTo>
                    <a:pt x="31" y="3375"/>
                    <a:pt x="1004" y="4317"/>
                    <a:pt x="2220" y="4317"/>
                  </a:cubicBezTo>
                  <a:cubicBezTo>
                    <a:pt x="3405" y="4287"/>
                    <a:pt x="4347" y="3314"/>
                    <a:pt x="4347" y="2129"/>
                  </a:cubicBezTo>
                  <a:cubicBezTo>
                    <a:pt x="4347" y="961"/>
                    <a:pt x="3375" y="0"/>
                    <a:pt x="22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0"/>
            <p:cNvSpPr/>
            <p:nvPr/>
          </p:nvSpPr>
          <p:spPr>
            <a:xfrm>
              <a:off x="1746188" y="103400"/>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1527338" y="103400"/>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1309263" y="103400"/>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p:nvPr/>
          </p:nvSpPr>
          <p:spPr>
            <a:xfrm>
              <a:off x="269897" y="1337094"/>
              <a:ext cx="34754" cy="36465"/>
            </a:xfrm>
            <a:custGeom>
              <a:rect b="b" l="l" r="r" t="t"/>
              <a:pathLst>
                <a:path extrusionOk="0" h="1703" w="1703">
                  <a:moveTo>
                    <a:pt x="821" y="0"/>
                  </a:moveTo>
                  <a:cubicBezTo>
                    <a:pt x="365" y="31"/>
                    <a:pt x="0" y="426"/>
                    <a:pt x="0" y="882"/>
                  </a:cubicBezTo>
                  <a:cubicBezTo>
                    <a:pt x="31" y="1338"/>
                    <a:pt x="426" y="1703"/>
                    <a:pt x="882" y="1703"/>
                  </a:cubicBezTo>
                  <a:cubicBezTo>
                    <a:pt x="1338" y="1672"/>
                    <a:pt x="1702" y="1277"/>
                    <a:pt x="1702" y="821"/>
                  </a:cubicBezTo>
                  <a:cubicBezTo>
                    <a:pt x="1672" y="365"/>
                    <a:pt x="1277" y="0"/>
                    <a:pt x="82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269264" y="1423628"/>
              <a:ext cx="35999" cy="35887"/>
            </a:xfrm>
            <a:custGeom>
              <a:rect b="b" l="l" r="r" t="t"/>
              <a:pathLst>
                <a:path extrusionOk="0" h="1676" w="1764">
                  <a:moveTo>
                    <a:pt x="878" y="0"/>
                  </a:moveTo>
                  <a:cubicBezTo>
                    <a:pt x="859" y="0"/>
                    <a:pt x="841" y="1"/>
                    <a:pt x="822" y="2"/>
                  </a:cubicBezTo>
                  <a:cubicBezTo>
                    <a:pt x="366" y="32"/>
                    <a:pt x="1" y="428"/>
                    <a:pt x="31" y="884"/>
                  </a:cubicBezTo>
                  <a:cubicBezTo>
                    <a:pt x="60" y="1349"/>
                    <a:pt x="424" y="1676"/>
                    <a:pt x="882" y="1676"/>
                  </a:cubicBezTo>
                  <a:cubicBezTo>
                    <a:pt x="902" y="1676"/>
                    <a:pt x="923" y="1675"/>
                    <a:pt x="943" y="1674"/>
                  </a:cubicBezTo>
                  <a:cubicBezTo>
                    <a:pt x="1399" y="1674"/>
                    <a:pt x="1764" y="1248"/>
                    <a:pt x="1733" y="792"/>
                  </a:cubicBezTo>
                  <a:cubicBezTo>
                    <a:pt x="1704" y="354"/>
                    <a:pt x="1338" y="0"/>
                    <a:pt x="8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269897" y="1510226"/>
              <a:ext cx="34754" cy="35823"/>
            </a:xfrm>
            <a:custGeom>
              <a:rect b="b" l="l" r="r" t="t"/>
              <a:pathLst>
                <a:path extrusionOk="0" h="1673" w="1703">
                  <a:moveTo>
                    <a:pt x="851" y="1"/>
                  </a:moveTo>
                  <a:cubicBezTo>
                    <a:pt x="395" y="1"/>
                    <a:pt x="0" y="365"/>
                    <a:pt x="0" y="821"/>
                  </a:cubicBezTo>
                  <a:cubicBezTo>
                    <a:pt x="0" y="1308"/>
                    <a:pt x="395" y="1672"/>
                    <a:pt x="851" y="1672"/>
                  </a:cubicBezTo>
                  <a:cubicBezTo>
                    <a:pt x="1307" y="1672"/>
                    <a:pt x="1702" y="1308"/>
                    <a:pt x="1702" y="821"/>
                  </a:cubicBezTo>
                  <a:cubicBezTo>
                    <a:pt x="1702" y="365"/>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269897" y="1596138"/>
              <a:ext cx="34754" cy="36487"/>
            </a:xfrm>
            <a:custGeom>
              <a:rect b="b" l="l" r="r" t="t"/>
              <a:pathLst>
                <a:path extrusionOk="0" h="1704" w="1703">
                  <a:moveTo>
                    <a:pt x="851" y="1"/>
                  </a:moveTo>
                  <a:cubicBezTo>
                    <a:pt x="365" y="31"/>
                    <a:pt x="0" y="396"/>
                    <a:pt x="0" y="852"/>
                  </a:cubicBezTo>
                  <a:cubicBezTo>
                    <a:pt x="0" y="1338"/>
                    <a:pt x="395" y="1703"/>
                    <a:pt x="851" y="1703"/>
                  </a:cubicBezTo>
                  <a:cubicBezTo>
                    <a:pt x="1338"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269897" y="1682715"/>
              <a:ext cx="34754" cy="36465"/>
            </a:xfrm>
            <a:custGeom>
              <a:rect b="b" l="l" r="r" t="t"/>
              <a:pathLst>
                <a:path extrusionOk="0" h="1703" w="1703">
                  <a:moveTo>
                    <a:pt x="851" y="1"/>
                  </a:moveTo>
                  <a:cubicBezTo>
                    <a:pt x="395" y="1"/>
                    <a:pt x="0" y="396"/>
                    <a:pt x="0" y="852"/>
                  </a:cubicBezTo>
                  <a:cubicBezTo>
                    <a:pt x="0" y="1308"/>
                    <a:pt x="395" y="1703"/>
                    <a:pt x="851" y="1703"/>
                  </a:cubicBezTo>
                  <a:cubicBezTo>
                    <a:pt x="1307" y="1703"/>
                    <a:pt x="1702" y="1308"/>
                    <a:pt x="1702" y="852"/>
                  </a:cubicBezTo>
                  <a:cubicBezTo>
                    <a:pt x="1702" y="396"/>
                    <a:pt x="1307" y="1"/>
                    <a:pt x="8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269897" y="1769291"/>
              <a:ext cx="34754" cy="35802"/>
            </a:xfrm>
            <a:custGeom>
              <a:rect b="b" l="l" r="r" t="t"/>
              <a:pathLst>
                <a:path extrusionOk="0" h="1672" w="1703">
                  <a:moveTo>
                    <a:pt x="851" y="0"/>
                  </a:moveTo>
                  <a:cubicBezTo>
                    <a:pt x="365" y="0"/>
                    <a:pt x="0" y="395"/>
                    <a:pt x="0" y="851"/>
                  </a:cubicBezTo>
                  <a:cubicBezTo>
                    <a:pt x="0" y="1307"/>
                    <a:pt x="395" y="1672"/>
                    <a:pt x="851" y="1672"/>
                  </a:cubicBezTo>
                  <a:cubicBezTo>
                    <a:pt x="1338" y="1672"/>
                    <a:pt x="1702" y="1277"/>
                    <a:pt x="1702" y="821"/>
                  </a:cubicBezTo>
                  <a:cubicBezTo>
                    <a:pt x="1672" y="365"/>
                    <a:pt x="1307" y="0"/>
                    <a:pt x="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607680" y="756128"/>
              <a:ext cx="226781" cy="226781"/>
            </a:xfrm>
            <a:custGeom>
              <a:rect b="b" l="l" r="r" t="t"/>
              <a:pathLst>
                <a:path extrusionOk="0" h="11764" w="11764">
                  <a:moveTo>
                    <a:pt x="5867" y="1"/>
                  </a:moveTo>
                  <a:cubicBezTo>
                    <a:pt x="2614" y="1"/>
                    <a:pt x="0" y="2615"/>
                    <a:pt x="0" y="5867"/>
                  </a:cubicBezTo>
                  <a:cubicBezTo>
                    <a:pt x="0" y="9120"/>
                    <a:pt x="2614" y="11764"/>
                    <a:pt x="5867" y="11764"/>
                  </a:cubicBezTo>
                  <a:cubicBezTo>
                    <a:pt x="9119" y="11764"/>
                    <a:pt x="11763" y="9120"/>
                    <a:pt x="11763" y="5867"/>
                  </a:cubicBezTo>
                  <a:cubicBezTo>
                    <a:pt x="11763" y="2615"/>
                    <a:pt x="9119" y="1"/>
                    <a:pt x="58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721063" y="869484"/>
              <a:ext cx="19" cy="216236"/>
            </a:xfrm>
            <a:custGeom>
              <a:rect b="b" l="l" r="r" t="t"/>
              <a:pathLst>
                <a:path extrusionOk="0" fill="none" h="11217" w="1">
                  <a:moveTo>
                    <a:pt x="0" y="0"/>
                  </a:moveTo>
                  <a:lnTo>
                    <a:pt x="0" y="11216"/>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10"/>
          <p:cNvGrpSpPr/>
          <p:nvPr/>
        </p:nvGrpSpPr>
        <p:grpSpPr>
          <a:xfrm flipH="1">
            <a:off x="-491161" y="2427712"/>
            <a:ext cx="2070171" cy="3980432"/>
            <a:chOff x="7544950" y="2676687"/>
            <a:chExt cx="2070171" cy="3980432"/>
          </a:xfrm>
        </p:grpSpPr>
        <p:sp>
          <p:nvSpPr>
            <p:cNvPr id="426" name="Google Shape;426;p10"/>
            <p:cNvSpPr/>
            <p:nvPr/>
          </p:nvSpPr>
          <p:spPr>
            <a:xfrm>
              <a:off x="8817938" y="4301215"/>
              <a:ext cx="285375" cy="180462"/>
            </a:xfrm>
            <a:custGeom>
              <a:rect b="b" l="l" r="r" t="t"/>
              <a:pathLst>
                <a:path extrusionOk="0" h="8573" w="13557">
                  <a:moveTo>
                    <a:pt x="4286" y="1"/>
                  </a:moveTo>
                  <a:cubicBezTo>
                    <a:pt x="1915" y="1"/>
                    <a:pt x="0" y="1916"/>
                    <a:pt x="0" y="4286"/>
                  </a:cubicBezTo>
                  <a:cubicBezTo>
                    <a:pt x="0" y="6657"/>
                    <a:pt x="1915" y="8572"/>
                    <a:pt x="4286" y="8572"/>
                  </a:cubicBezTo>
                  <a:lnTo>
                    <a:pt x="9271" y="8572"/>
                  </a:lnTo>
                  <a:cubicBezTo>
                    <a:pt x="11642" y="8572"/>
                    <a:pt x="13557" y="6657"/>
                    <a:pt x="13557" y="4286"/>
                  </a:cubicBezTo>
                  <a:cubicBezTo>
                    <a:pt x="13557" y="1916"/>
                    <a:pt x="11642" y="1"/>
                    <a:pt x="92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a:off x="8430781" y="4391436"/>
              <a:ext cx="529807" cy="21"/>
            </a:xfrm>
            <a:custGeom>
              <a:rect b="b" l="l" r="r" t="t"/>
              <a:pathLst>
                <a:path extrusionOk="0" fill="none" h="1" w="25169">
                  <a:moveTo>
                    <a:pt x="1" y="0"/>
                  </a:moveTo>
                  <a:lnTo>
                    <a:pt x="25168" y="0"/>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8430783" y="3899615"/>
              <a:ext cx="351914" cy="351935"/>
            </a:xfrm>
            <a:custGeom>
              <a:rect b="b" l="l" r="r" t="t"/>
              <a:pathLst>
                <a:path extrusionOk="0" h="16719" w="16718">
                  <a:moveTo>
                    <a:pt x="8359" y="1"/>
                  </a:moveTo>
                  <a:cubicBezTo>
                    <a:pt x="3739" y="1"/>
                    <a:pt x="0" y="3740"/>
                    <a:pt x="0" y="8360"/>
                  </a:cubicBezTo>
                  <a:cubicBezTo>
                    <a:pt x="0" y="12950"/>
                    <a:pt x="3739" y="16719"/>
                    <a:pt x="8359" y="16719"/>
                  </a:cubicBezTo>
                  <a:cubicBezTo>
                    <a:pt x="12979" y="16719"/>
                    <a:pt x="16718" y="12950"/>
                    <a:pt x="16718" y="8360"/>
                  </a:cubicBezTo>
                  <a:cubicBezTo>
                    <a:pt x="16718" y="3740"/>
                    <a:pt x="12979" y="1"/>
                    <a:pt x="83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a:off x="8607374" y="4075575"/>
              <a:ext cx="1007748" cy="21"/>
            </a:xfrm>
            <a:custGeom>
              <a:rect b="b" l="l" r="r" t="t"/>
              <a:pathLst>
                <a:path extrusionOk="0" fill="none" h="1" w="47874">
                  <a:moveTo>
                    <a:pt x="0" y="1"/>
                  </a:moveTo>
                  <a:lnTo>
                    <a:pt x="47873" y="1"/>
                  </a:lnTo>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B1153"/>
                </a:solidFill>
              </a:endParaRPr>
            </a:p>
          </p:txBody>
        </p:sp>
        <p:sp>
          <p:nvSpPr>
            <p:cNvPr id="430" name="Google Shape;430;p10"/>
            <p:cNvSpPr/>
            <p:nvPr/>
          </p:nvSpPr>
          <p:spPr>
            <a:xfrm>
              <a:off x="8368221" y="4762916"/>
              <a:ext cx="505109" cy="505707"/>
            </a:xfrm>
            <a:custGeom>
              <a:rect b="b" l="l" r="r" t="t"/>
              <a:pathLst>
                <a:path extrusionOk="0" h="26233" w="26202">
                  <a:moveTo>
                    <a:pt x="13101" y="1"/>
                  </a:moveTo>
                  <a:cubicBezTo>
                    <a:pt x="5867" y="1"/>
                    <a:pt x="0" y="5867"/>
                    <a:pt x="0" y="13101"/>
                  </a:cubicBezTo>
                  <a:cubicBezTo>
                    <a:pt x="0" y="20336"/>
                    <a:pt x="5867" y="26232"/>
                    <a:pt x="13101" y="26232"/>
                  </a:cubicBezTo>
                  <a:cubicBezTo>
                    <a:pt x="20335" y="26232"/>
                    <a:pt x="26201" y="20336"/>
                    <a:pt x="26201" y="13101"/>
                  </a:cubicBezTo>
                  <a:cubicBezTo>
                    <a:pt x="26201" y="5867"/>
                    <a:pt x="20335" y="1"/>
                    <a:pt x="131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
            <p:cNvSpPr/>
            <p:nvPr/>
          </p:nvSpPr>
          <p:spPr>
            <a:xfrm>
              <a:off x="8221726" y="4587137"/>
              <a:ext cx="798119" cy="2069983"/>
            </a:xfrm>
            <a:custGeom>
              <a:rect b="b" l="l" r="r" t="t"/>
              <a:pathLst>
                <a:path extrusionOk="0" fill="none" h="46355" w="17873">
                  <a:moveTo>
                    <a:pt x="8936" y="46354"/>
                  </a:moveTo>
                  <a:lnTo>
                    <a:pt x="8936" y="46354"/>
                  </a:lnTo>
                  <a:cubicBezTo>
                    <a:pt x="4012" y="46354"/>
                    <a:pt x="0" y="42372"/>
                    <a:pt x="0" y="37448"/>
                  </a:cubicBezTo>
                  <a:lnTo>
                    <a:pt x="0" y="8937"/>
                  </a:lnTo>
                  <a:cubicBezTo>
                    <a:pt x="0" y="4013"/>
                    <a:pt x="4012" y="1"/>
                    <a:pt x="8936" y="1"/>
                  </a:cubicBezTo>
                  <a:lnTo>
                    <a:pt x="8936" y="1"/>
                  </a:lnTo>
                  <a:cubicBezTo>
                    <a:pt x="13861" y="1"/>
                    <a:pt x="17873" y="4013"/>
                    <a:pt x="17873" y="8937"/>
                  </a:cubicBezTo>
                  <a:lnTo>
                    <a:pt x="17873" y="37448"/>
                  </a:lnTo>
                  <a:cubicBezTo>
                    <a:pt x="17873" y="42372"/>
                    <a:pt x="13861" y="46354"/>
                    <a:pt x="8936" y="46354"/>
                  </a:cubicBezTo>
                  <a:close/>
                </a:path>
              </a:pathLst>
            </a:custGeom>
            <a:noFill/>
            <a:ln cap="flat" cmpd="sng" w="952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8954636" y="2986353"/>
              <a:ext cx="71999" cy="74012"/>
            </a:xfrm>
            <a:custGeom>
              <a:rect b="b" l="l" r="r" t="t"/>
              <a:pathLst>
                <a:path extrusionOk="0" h="2464" w="2433">
                  <a:moveTo>
                    <a:pt x="1217" y="1"/>
                  </a:moveTo>
                  <a:cubicBezTo>
                    <a:pt x="548" y="1"/>
                    <a:pt x="1" y="54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8954636" y="3161656"/>
              <a:ext cx="71999" cy="73982"/>
            </a:xfrm>
            <a:custGeom>
              <a:rect b="b" l="l" r="r" t="t"/>
              <a:pathLst>
                <a:path extrusionOk="0" h="2463" w="2433">
                  <a:moveTo>
                    <a:pt x="1217" y="1"/>
                  </a:moveTo>
                  <a:cubicBezTo>
                    <a:pt x="548" y="1"/>
                    <a:pt x="1" y="578"/>
                    <a:pt x="1" y="1247"/>
                  </a:cubicBezTo>
                  <a:cubicBezTo>
                    <a:pt x="1" y="1916"/>
                    <a:pt x="548" y="2463"/>
                    <a:pt x="1217" y="2463"/>
                  </a:cubicBezTo>
                  <a:cubicBezTo>
                    <a:pt x="1885" y="2463"/>
                    <a:pt x="2432" y="1916"/>
                    <a:pt x="2432" y="1247"/>
                  </a:cubicBezTo>
                  <a:cubicBezTo>
                    <a:pt x="2432" y="548"/>
                    <a:pt x="1885" y="1"/>
                    <a:pt x="1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a:off x="8954636" y="3337890"/>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8954636" y="3513193"/>
              <a:ext cx="71999" cy="73051"/>
            </a:xfrm>
            <a:custGeom>
              <a:rect b="b" l="l" r="r" t="t"/>
              <a:pathLst>
                <a:path extrusionOk="0" h="2432" w="2433">
                  <a:moveTo>
                    <a:pt x="1217" y="0"/>
                  </a:moveTo>
                  <a:cubicBezTo>
                    <a:pt x="548" y="0"/>
                    <a:pt x="1" y="547"/>
                    <a:pt x="1" y="1216"/>
                  </a:cubicBezTo>
                  <a:cubicBezTo>
                    <a:pt x="1" y="1885"/>
                    <a:pt x="548" y="2432"/>
                    <a:pt x="1217" y="2432"/>
                  </a:cubicBezTo>
                  <a:cubicBezTo>
                    <a:pt x="1885" y="2432"/>
                    <a:pt x="2432" y="188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8954636" y="3688496"/>
              <a:ext cx="71999" cy="73982"/>
            </a:xfrm>
            <a:custGeom>
              <a:rect b="b" l="l" r="r" t="t"/>
              <a:pathLst>
                <a:path extrusionOk="0" h="2463" w="2433">
                  <a:moveTo>
                    <a:pt x="1217" y="0"/>
                  </a:moveTo>
                  <a:cubicBezTo>
                    <a:pt x="548" y="0"/>
                    <a:pt x="1" y="547"/>
                    <a:pt x="1" y="1216"/>
                  </a:cubicBezTo>
                  <a:cubicBezTo>
                    <a:pt x="1" y="1915"/>
                    <a:pt x="548" y="2462"/>
                    <a:pt x="1217" y="2462"/>
                  </a:cubicBezTo>
                  <a:cubicBezTo>
                    <a:pt x="1885" y="2462"/>
                    <a:pt x="2432" y="1915"/>
                    <a:pt x="2432" y="121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a:off x="8954636" y="3863799"/>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a:off x="8724094" y="2676687"/>
              <a:ext cx="121637" cy="120495"/>
            </a:xfrm>
            <a:custGeom>
              <a:rect b="b" l="l" r="r" t="t"/>
              <a:pathLst>
                <a:path extrusionOk="0" h="4803" w="4804">
                  <a:moveTo>
                    <a:pt x="2402" y="0"/>
                  </a:moveTo>
                  <a:cubicBezTo>
                    <a:pt x="2098" y="0"/>
                    <a:pt x="1885" y="213"/>
                    <a:pt x="1885" y="517"/>
                  </a:cubicBezTo>
                  <a:lnTo>
                    <a:pt x="1885" y="1368"/>
                  </a:lnTo>
                  <a:cubicBezTo>
                    <a:pt x="1885" y="1642"/>
                    <a:pt x="1642" y="1885"/>
                    <a:pt x="1369" y="1885"/>
                  </a:cubicBezTo>
                  <a:lnTo>
                    <a:pt x="518" y="1885"/>
                  </a:lnTo>
                  <a:cubicBezTo>
                    <a:pt x="214" y="1885"/>
                    <a:pt x="1" y="2098"/>
                    <a:pt x="1" y="2401"/>
                  </a:cubicBezTo>
                  <a:cubicBezTo>
                    <a:pt x="1" y="2675"/>
                    <a:pt x="214" y="2918"/>
                    <a:pt x="518" y="2918"/>
                  </a:cubicBezTo>
                  <a:lnTo>
                    <a:pt x="1369" y="2918"/>
                  </a:lnTo>
                  <a:cubicBezTo>
                    <a:pt x="1642" y="2918"/>
                    <a:pt x="1885" y="3161"/>
                    <a:pt x="1885" y="3435"/>
                  </a:cubicBezTo>
                  <a:lnTo>
                    <a:pt x="1885" y="4286"/>
                  </a:lnTo>
                  <a:cubicBezTo>
                    <a:pt x="1885" y="4590"/>
                    <a:pt x="2098" y="4803"/>
                    <a:pt x="2402" y="4803"/>
                  </a:cubicBezTo>
                  <a:cubicBezTo>
                    <a:pt x="2676" y="4803"/>
                    <a:pt x="2919" y="4590"/>
                    <a:pt x="2919" y="4286"/>
                  </a:cubicBezTo>
                  <a:lnTo>
                    <a:pt x="2919" y="3435"/>
                  </a:lnTo>
                  <a:cubicBezTo>
                    <a:pt x="2919" y="3161"/>
                    <a:pt x="3162" y="2918"/>
                    <a:pt x="3436" y="2918"/>
                  </a:cubicBezTo>
                  <a:lnTo>
                    <a:pt x="4287" y="2918"/>
                  </a:lnTo>
                  <a:cubicBezTo>
                    <a:pt x="4560" y="2918"/>
                    <a:pt x="4803" y="2675"/>
                    <a:pt x="4803" y="2401"/>
                  </a:cubicBezTo>
                  <a:cubicBezTo>
                    <a:pt x="4803" y="2098"/>
                    <a:pt x="4560" y="1885"/>
                    <a:pt x="4287" y="1885"/>
                  </a:cubicBezTo>
                  <a:lnTo>
                    <a:pt x="3436" y="1885"/>
                  </a:lnTo>
                  <a:cubicBezTo>
                    <a:pt x="3162" y="1885"/>
                    <a:pt x="2919" y="1642"/>
                    <a:pt x="2919" y="1368"/>
                  </a:cubicBezTo>
                  <a:lnTo>
                    <a:pt x="2919" y="517"/>
                  </a:lnTo>
                  <a:cubicBezTo>
                    <a:pt x="2919" y="213"/>
                    <a:pt x="2676" y="0"/>
                    <a:pt x="2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a:off x="8723335" y="2895521"/>
              <a:ext cx="122397" cy="120520"/>
            </a:xfrm>
            <a:custGeom>
              <a:rect b="b" l="l" r="r" t="t"/>
              <a:pathLst>
                <a:path extrusionOk="0" h="4804" w="4834">
                  <a:moveTo>
                    <a:pt x="2432" y="1"/>
                  </a:moveTo>
                  <a:cubicBezTo>
                    <a:pt x="2128" y="1"/>
                    <a:pt x="1915" y="244"/>
                    <a:pt x="1915" y="517"/>
                  </a:cubicBezTo>
                  <a:lnTo>
                    <a:pt x="1915" y="1369"/>
                  </a:lnTo>
                  <a:cubicBezTo>
                    <a:pt x="1915" y="1642"/>
                    <a:pt x="1672" y="1885"/>
                    <a:pt x="1368" y="1885"/>
                  </a:cubicBezTo>
                  <a:lnTo>
                    <a:pt x="548" y="1885"/>
                  </a:lnTo>
                  <a:cubicBezTo>
                    <a:pt x="244" y="1885"/>
                    <a:pt x="0" y="2128"/>
                    <a:pt x="0" y="2402"/>
                  </a:cubicBezTo>
                  <a:cubicBezTo>
                    <a:pt x="0" y="2706"/>
                    <a:pt x="244" y="2919"/>
                    <a:pt x="548" y="2919"/>
                  </a:cubicBezTo>
                  <a:lnTo>
                    <a:pt x="1368" y="2919"/>
                  </a:lnTo>
                  <a:cubicBezTo>
                    <a:pt x="1672" y="2919"/>
                    <a:pt x="1915" y="3162"/>
                    <a:pt x="1915" y="3435"/>
                  </a:cubicBezTo>
                  <a:lnTo>
                    <a:pt x="1915" y="4287"/>
                  </a:lnTo>
                  <a:cubicBezTo>
                    <a:pt x="1915" y="4590"/>
                    <a:pt x="2128" y="4803"/>
                    <a:pt x="2432" y="4803"/>
                  </a:cubicBezTo>
                  <a:cubicBezTo>
                    <a:pt x="2706" y="4803"/>
                    <a:pt x="2949" y="4590"/>
                    <a:pt x="2949" y="4287"/>
                  </a:cubicBezTo>
                  <a:lnTo>
                    <a:pt x="2949" y="3435"/>
                  </a:lnTo>
                  <a:cubicBezTo>
                    <a:pt x="2949" y="3162"/>
                    <a:pt x="3162" y="2919"/>
                    <a:pt x="3466" y="2919"/>
                  </a:cubicBezTo>
                  <a:lnTo>
                    <a:pt x="4317" y="2919"/>
                  </a:lnTo>
                  <a:cubicBezTo>
                    <a:pt x="4590" y="2919"/>
                    <a:pt x="4833" y="2706"/>
                    <a:pt x="4833" y="2402"/>
                  </a:cubicBezTo>
                  <a:cubicBezTo>
                    <a:pt x="4833" y="2128"/>
                    <a:pt x="4590" y="1885"/>
                    <a:pt x="4317" y="1885"/>
                  </a:cubicBezTo>
                  <a:lnTo>
                    <a:pt x="3466" y="1885"/>
                  </a:lnTo>
                  <a:cubicBezTo>
                    <a:pt x="3162" y="1885"/>
                    <a:pt x="2949" y="1642"/>
                    <a:pt x="2949" y="1369"/>
                  </a:cubicBezTo>
                  <a:lnTo>
                    <a:pt x="2949" y="517"/>
                  </a:lnTo>
                  <a:cubicBezTo>
                    <a:pt x="2949" y="244"/>
                    <a:pt x="2706" y="1"/>
                    <a:pt x="2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8723335" y="3114379"/>
              <a:ext cx="122397" cy="121273"/>
            </a:xfrm>
            <a:custGeom>
              <a:rect b="b" l="l" r="r" t="t"/>
              <a:pathLst>
                <a:path extrusionOk="0" h="4834" w="4834">
                  <a:moveTo>
                    <a:pt x="2432" y="0"/>
                  </a:moveTo>
                  <a:cubicBezTo>
                    <a:pt x="2128" y="0"/>
                    <a:pt x="1915" y="243"/>
                    <a:pt x="1915" y="517"/>
                  </a:cubicBezTo>
                  <a:lnTo>
                    <a:pt x="1915" y="1368"/>
                  </a:lnTo>
                  <a:cubicBezTo>
                    <a:pt x="1915" y="1672"/>
                    <a:pt x="1672" y="1885"/>
                    <a:pt x="1368" y="1885"/>
                  </a:cubicBezTo>
                  <a:lnTo>
                    <a:pt x="548" y="1885"/>
                  </a:lnTo>
                  <a:cubicBezTo>
                    <a:pt x="244" y="1885"/>
                    <a:pt x="0" y="2128"/>
                    <a:pt x="0" y="2432"/>
                  </a:cubicBezTo>
                  <a:cubicBezTo>
                    <a:pt x="0" y="2706"/>
                    <a:pt x="244" y="2949"/>
                    <a:pt x="548" y="2949"/>
                  </a:cubicBezTo>
                  <a:lnTo>
                    <a:pt x="1368" y="2949"/>
                  </a:lnTo>
                  <a:cubicBezTo>
                    <a:pt x="1672" y="2949"/>
                    <a:pt x="1915" y="3161"/>
                    <a:pt x="1915" y="3465"/>
                  </a:cubicBezTo>
                  <a:lnTo>
                    <a:pt x="1915" y="4316"/>
                  </a:lnTo>
                  <a:cubicBezTo>
                    <a:pt x="1915" y="4590"/>
                    <a:pt x="2128" y="4833"/>
                    <a:pt x="2432" y="4833"/>
                  </a:cubicBezTo>
                  <a:cubicBezTo>
                    <a:pt x="2706" y="4833"/>
                    <a:pt x="2949" y="4590"/>
                    <a:pt x="2949" y="4316"/>
                  </a:cubicBezTo>
                  <a:lnTo>
                    <a:pt x="2949" y="3465"/>
                  </a:lnTo>
                  <a:cubicBezTo>
                    <a:pt x="2949" y="3161"/>
                    <a:pt x="3162" y="2949"/>
                    <a:pt x="3466" y="2949"/>
                  </a:cubicBezTo>
                  <a:lnTo>
                    <a:pt x="4317" y="2949"/>
                  </a:lnTo>
                  <a:cubicBezTo>
                    <a:pt x="4590" y="2949"/>
                    <a:pt x="4833" y="2706"/>
                    <a:pt x="4833" y="2432"/>
                  </a:cubicBezTo>
                  <a:cubicBezTo>
                    <a:pt x="4833" y="2128"/>
                    <a:pt x="4590" y="1885"/>
                    <a:pt x="4317" y="1885"/>
                  </a:cubicBezTo>
                  <a:lnTo>
                    <a:pt x="3466" y="1885"/>
                  </a:lnTo>
                  <a:cubicBezTo>
                    <a:pt x="3162" y="1885"/>
                    <a:pt x="2949" y="1672"/>
                    <a:pt x="2949" y="1368"/>
                  </a:cubicBezTo>
                  <a:lnTo>
                    <a:pt x="2949" y="517"/>
                  </a:lnTo>
                  <a:cubicBezTo>
                    <a:pt x="2949" y="243"/>
                    <a:pt x="2706" y="0"/>
                    <a:pt x="24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a:off x="7981875" y="4913038"/>
              <a:ext cx="120100" cy="120850"/>
            </a:xfrm>
            <a:custGeom>
              <a:rect b="b" l="l" r="r" t="t"/>
              <a:pathLst>
                <a:path extrusionOk="0" h="4834" w="4804">
                  <a:moveTo>
                    <a:pt x="2402" y="0"/>
                  </a:moveTo>
                  <a:cubicBezTo>
                    <a:pt x="2128" y="0"/>
                    <a:pt x="1885" y="243"/>
                    <a:pt x="1885" y="547"/>
                  </a:cubicBezTo>
                  <a:lnTo>
                    <a:pt x="1885" y="1368"/>
                  </a:lnTo>
                  <a:cubicBezTo>
                    <a:pt x="1885" y="1672"/>
                    <a:pt x="1642" y="1885"/>
                    <a:pt x="1368" y="1885"/>
                  </a:cubicBezTo>
                  <a:lnTo>
                    <a:pt x="517" y="1885"/>
                  </a:lnTo>
                  <a:cubicBezTo>
                    <a:pt x="213" y="1885"/>
                    <a:pt x="1" y="2128"/>
                    <a:pt x="1" y="2432"/>
                  </a:cubicBezTo>
                  <a:cubicBezTo>
                    <a:pt x="1" y="2706"/>
                    <a:pt x="213" y="2949"/>
                    <a:pt x="517" y="2949"/>
                  </a:cubicBezTo>
                  <a:lnTo>
                    <a:pt x="1368" y="2949"/>
                  </a:lnTo>
                  <a:cubicBezTo>
                    <a:pt x="1642" y="2949"/>
                    <a:pt x="1885" y="3161"/>
                    <a:pt x="1885" y="3465"/>
                  </a:cubicBezTo>
                  <a:lnTo>
                    <a:pt x="1885" y="4316"/>
                  </a:lnTo>
                  <a:cubicBezTo>
                    <a:pt x="1885" y="4590"/>
                    <a:pt x="2128" y="4833"/>
                    <a:pt x="2402" y="4833"/>
                  </a:cubicBezTo>
                  <a:cubicBezTo>
                    <a:pt x="2706" y="4833"/>
                    <a:pt x="2919" y="4590"/>
                    <a:pt x="2919" y="4316"/>
                  </a:cubicBezTo>
                  <a:lnTo>
                    <a:pt x="2919" y="3465"/>
                  </a:lnTo>
                  <a:cubicBezTo>
                    <a:pt x="2919" y="3161"/>
                    <a:pt x="3162" y="2949"/>
                    <a:pt x="3435" y="2949"/>
                  </a:cubicBezTo>
                  <a:lnTo>
                    <a:pt x="4286" y="2949"/>
                  </a:lnTo>
                  <a:cubicBezTo>
                    <a:pt x="4590" y="2949"/>
                    <a:pt x="4803" y="2706"/>
                    <a:pt x="4803" y="2432"/>
                  </a:cubicBezTo>
                  <a:cubicBezTo>
                    <a:pt x="4803" y="2128"/>
                    <a:pt x="4590" y="1915"/>
                    <a:pt x="4286" y="1915"/>
                  </a:cubicBezTo>
                  <a:lnTo>
                    <a:pt x="3435" y="1915"/>
                  </a:lnTo>
                  <a:cubicBezTo>
                    <a:pt x="3162" y="1915"/>
                    <a:pt x="2919" y="1672"/>
                    <a:pt x="2919" y="1368"/>
                  </a:cubicBezTo>
                  <a:lnTo>
                    <a:pt x="2919" y="547"/>
                  </a:lnTo>
                  <a:cubicBezTo>
                    <a:pt x="2919" y="243"/>
                    <a:pt x="2706" y="0"/>
                    <a:pt x="2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a:off x="7763025" y="4913038"/>
              <a:ext cx="120850" cy="120850"/>
            </a:xfrm>
            <a:custGeom>
              <a:rect b="b" l="l" r="r" t="t"/>
              <a:pathLst>
                <a:path extrusionOk="0" h="4834" w="4834">
                  <a:moveTo>
                    <a:pt x="2432" y="0"/>
                  </a:moveTo>
                  <a:cubicBezTo>
                    <a:pt x="2128" y="0"/>
                    <a:pt x="1916" y="243"/>
                    <a:pt x="1916" y="547"/>
                  </a:cubicBezTo>
                  <a:lnTo>
                    <a:pt x="1916" y="1368"/>
                  </a:lnTo>
                  <a:cubicBezTo>
                    <a:pt x="1916" y="1672"/>
                    <a:pt x="1672" y="1915"/>
                    <a:pt x="1399" y="1915"/>
                  </a:cubicBezTo>
                  <a:lnTo>
                    <a:pt x="548" y="1915"/>
                  </a:lnTo>
                  <a:cubicBezTo>
                    <a:pt x="244" y="1915"/>
                    <a:pt x="1" y="2128"/>
                    <a:pt x="1" y="2432"/>
                  </a:cubicBezTo>
                  <a:cubicBezTo>
                    <a:pt x="1" y="2706"/>
                    <a:pt x="244" y="2949"/>
                    <a:pt x="548" y="2949"/>
                  </a:cubicBezTo>
                  <a:lnTo>
                    <a:pt x="1399" y="2949"/>
                  </a:lnTo>
                  <a:cubicBezTo>
                    <a:pt x="1672" y="2949"/>
                    <a:pt x="1916" y="3161"/>
                    <a:pt x="1916" y="3465"/>
                  </a:cubicBezTo>
                  <a:lnTo>
                    <a:pt x="1916" y="4316"/>
                  </a:lnTo>
                  <a:cubicBezTo>
                    <a:pt x="1916" y="4590"/>
                    <a:pt x="2128" y="4833"/>
                    <a:pt x="2432" y="4833"/>
                  </a:cubicBezTo>
                  <a:cubicBezTo>
                    <a:pt x="2706" y="4833"/>
                    <a:pt x="2949" y="4590"/>
                    <a:pt x="2949" y="4316"/>
                  </a:cubicBezTo>
                  <a:lnTo>
                    <a:pt x="2949" y="3465"/>
                  </a:lnTo>
                  <a:cubicBezTo>
                    <a:pt x="2949" y="3161"/>
                    <a:pt x="3192" y="2949"/>
                    <a:pt x="3466" y="2949"/>
                  </a:cubicBezTo>
                  <a:lnTo>
                    <a:pt x="4317" y="2949"/>
                  </a:lnTo>
                  <a:cubicBezTo>
                    <a:pt x="4590" y="2949"/>
                    <a:pt x="4834" y="2706"/>
                    <a:pt x="4834" y="2432"/>
                  </a:cubicBezTo>
                  <a:cubicBezTo>
                    <a:pt x="4834" y="2128"/>
                    <a:pt x="4590" y="1915"/>
                    <a:pt x="4317" y="1915"/>
                  </a:cubicBezTo>
                  <a:lnTo>
                    <a:pt x="3466" y="1915"/>
                  </a:lnTo>
                  <a:cubicBezTo>
                    <a:pt x="3192" y="1915"/>
                    <a:pt x="2949" y="1672"/>
                    <a:pt x="2949" y="1368"/>
                  </a:cubicBezTo>
                  <a:lnTo>
                    <a:pt x="2949" y="547"/>
                  </a:lnTo>
                  <a:cubicBezTo>
                    <a:pt x="2949" y="243"/>
                    <a:pt x="2706"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7544950" y="4913038"/>
              <a:ext cx="120850" cy="120850"/>
            </a:xfrm>
            <a:custGeom>
              <a:rect b="b" l="l" r="r" t="t"/>
              <a:pathLst>
                <a:path extrusionOk="0" h="4834" w="4834">
                  <a:moveTo>
                    <a:pt x="2432" y="0"/>
                  </a:moveTo>
                  <a:cubicBezTo>
                    <a:pt x="2128" y="0"/>
                    <a:pt x="1885" y="243"/>
                    <a:pt x="1885" y="547"/>
                  </a:cubicBezTo>
                  <a:lnTo>
                    <a:pt x="1885" y="1368"/>
                  </a:lnTo>
                  <a:cubicBezTo>
                    <a:pt x="1885" y="1672"/>
                    <a:pt x="1672" y="1915"/>
                    <a:pt x="1368" y="1915"/>
                  </a:cubicBezTo>
                  <a:lnTo>
                    <a:pt x="517" y="1915"/>
                  </a:lnTo>
                  <a:cubicBezTo>
                    <a:pt x="243" y="1915"/>
                    <a:pt x="0" y="2128"/>
                    <a:pt x="0" y="2432"/>
                  </a:cubicBezTo>
                  <a:cubicBezTo>
                    <a:pt x="0" y="2706"/>
                    <a:pt x="243" y="2949"/>
                    <a:pt x="517" y="2949"/>
                  </a:cubicBezTo>
                  <a:lnTo>
                    <a:pt x="1368" y="2949"/>
                  </a:lnTo>
                  <a:cubicBezTo>
                    <a:pt x="1672" y="2949"/>
                    <a:pt x="1885" y="3161"/>
                    <a:pt x="1885" y="3465"/>
                  </a:cubicBezTo>
                  <a:lnTo>
                    <a:pt x="1885" y="4316"/>
                  </a:lnTo>
                  <a:cubicBezTo>
                    <a:pt x="1885" y="4590"/>
                    <a:pt x="2128" y="4833"/>
                    <a:pt x="2432" y="4833"/>
                  </a:cubicBezTo>
                  <a:cubicBezTo>
                    <a:pt x="2705" y="4833"/>
                    <a:pt x="2949" y="4590"/>
                    <a:pt x="2949" y="4316"/>
                  </a:cubicBezTo>
                  <a:lnTo>
                    <a:pt x="2949" y="3465"/>
                  </a:lnTo>
                  <a:cubicBezTo>
                    <a:pt x="2949" y="3161"/>
                    <a:pt x="3161" y="2949"/>
                    <a:pt x="3465" y="2949"/>
                  </a:cubicBezTo>
                  <a:lnTo>
                    <a:pt x="4316" y="2949"/>
                  </a:lnTo>
                  <a:cubicBezTo>
                    <a:pt x="4590" y="2949"/>
                    <a:pt x="4833" y="2706"/>
                    <a:pt x="4833" y="2432"/>
                  </a:cubicBezTo>
                  <a:cubicBezTo>
                    <a:pt x="4833" y="2128"/>
                    <a:pt x="4590" y="1915"/>
                    <a:pt x="4316" y="1915"/>
                  </a:cubicBezTo>
                  <a:lnTo>
                    <a:pt x="3465" y="1915"/>
                  </a:lnTo>
                  <a:cubicBezTo>
                    <a:pt x="3161" y="1915"/>
                    <a:pt x="2949" y="1672"/>
                    <a:pt x="2949" y="1368"/>
                  </a:cubicBezTo>
                  <a:lnTo>
                    <a:pt x="2949" y="547"/>
                  </a:lnTo>
                  <a:cubicBezTo>
                    <a:pt x="2949" y="243"/>
                    <a:pt x="2705" y="0"/>
                    <a:pt x="243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40000"/>
            <a:ext cx="7704000" cy="531600"/>
          </a:xfrm>
          <a:prstGeom prst="rect">
            <a:avLst/>
          </a:prstGeom>
          <a:noFill/>
          <a:ln>
            <a:noFill/>
          </a:ln>
        </p:spPr>
        <p:txBody>
          <a:bodyPr anchorCtr="0" anchor="ctr" bIns="91425" lIns="0" spcFirstLastPara="1" rIns="0" wrap="square" tIns="91425">
            <a:noAutofit/>
          </a:bodyPr>
          <a:lstStyle>
            <a:lvl1pPr lvl="0" rtl="0">
              <a:spcBef>
                <a:spcPts val="0"/>
              </a:spcBef>
              <a:spcAft>
                <a:spcPts val="0"/>
              </a:spcAft>
              <a:buClr>
                <a:schemeClr val="accent6"/>
              </a:buClr>
              <a:buSzPts val="4200"/>
              <a:buFont typeface="Bebas Neue"/>
              <a:buNone/>
              <a:defRPr sz="4200">
                <a:solidFill>
                  <a:schemeClr val="accent6"/>
                </a:solidFill>
                <a:latin typeface="Bebas Neue"/>
                <a:ea typeface="Bebas Neue"/>
                <a:cs typeface="Bebas Neue"/>
                <a:sym typeface="Bebas Neue"/>
              </a:defRPr>
            </a:lvl1pPr>
            <a:lvl2pPr lvl="1"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2pPr>
            <a:lvl3pPr lvl="2"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3pPr>
            <a:lvl4pPr lvl="3"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4pPr>
            <a:lvl5pPr lvl="4"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5pPr>
            <a:lvl6pPr lvl="5"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6pPr>
            <a:lvl7pPr lvl="6"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7pPr>
            <a:lvl8pPr lvl="7"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8pPr>
            <a:lvl9pPr lvl="8" rtl="0">
              <a:spcBef>
                <a:spcPts val="0"/>
              </a:spcBef>
              <a:spcAft>
                <a:spcPts val="0"/>
              </a:spcAft>
              <a:buClr>
                <a:schemeClr val="accent6"/>
              </a:buClr>
              <a:buSzPts val="3500"/>
              <a:buFont typeface="Bebas Neue"/>
              <a:buNone/>
              <a:defRPr sz="3500">
                <a:solidFill>
                  <a:schemeClr val="accent6"/>
                </a:solidFill>
                <a:latin typeface="Bebas Neue"/>
                <a:ea typeface="Bebas Neue"/>
                <a:cs typeface="Bebas Neue"/>
                <a:sym typeface="Bebas Neue"/>
              </a:defRPr>
            </a:lvl9pPr>
          </a:lstStyle>
          <a:p/>
        </p:txBody>
      </p:sp>
      <p:sp>
        <p:nvSpPr>
          <p:cNvPr id="7" name="Google Shape;7;p1"/>
          <p:cNvSpPr txBox="1"/>
          <p:nvPr>
            <p:ph idx="1" type="body"/>
          </p:nvPr>
        </p:nvSpPr>
        <p:spPr>
          <a:xfrm>
            <a:off x="720000" y="1440000"/>
            <a:ext cx="7704000" cy="3163500"/>
          </a:xfrm>
          <a:prstGeom prst="rect">
            <a:avLst/>
          </a:prstGeom>
          <a:noFill/>
          <a:ln>
            <a:noFill/>
          </a:ln>
        </p:spPr>
        <p:txBody>
          <a:bodyPr anchorCtr="0" anchor="t" bIns="91425" lIns="91425" spcFirstLastPara="1" rIns="91425" wrap="square" tIns="91425">
            <a:noAutofit/>
          </a:bodyPr>
          <a:lstStyle>
            <a:lvl1pPr indent="-323850" lvl="0" marL="457200" rtl="0">
              <a:lnSpc>
                <a:spcPct val="115000"/>
              </a:lnSpc>
              <a:spcBef>
                <a:spcPts val="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1pPr>
            <a:lvl2pPr indent="-323850" lvl="1" marL="9144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2pPr>
            <a:lvl3pPr indent="-323850" lvl="2" marL="13716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3pPr>
            <a:lvl4pPr indent="-323850" lvl="3" marL="18288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4pPr>
            <a:lvl5pPr indent="-323850" lvl="4" marL="22860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5pPr>
            <a:lvl6pPr indent="-323850" lvl="5" marL="27432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6pPr>
            <a:lvl7pPr indent="-323850" lvl="6" marL="32004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7pPr>
            <a:lvl8pPr indent="-323850" lvl="7" marL="3657600" rtl="0">
              <a:lnSpc>
                <a:spcPct val="115000"/>
              </a:lnSpc>
              <a:spcBef>
                <a:spcPts val="1600"/>
              </a:spcBef>
              <a:spcAft>
                <a:spcPts val="0"/>
              </a:spcAft>
              <a:buClr>
                <a:schemeClr val="accent6"/>
              </a:buClr>
              <a:buSzPts val="1500"/>
              <a:buFont typeface="Montserrat"/>
              <a:buChar char="○"/>
              <a:defRPr sz="1500">
                <a:solidFill>
                  <a:schemeClr val="accent6"/>
                </a:solidFill>
                <a:latin typeface="Montserrat"/>
                <a:ea typeface="Montserrat"/>
                <a:cs typeface="Montserrat"/>
                <a:sym typeface="Montserrat"/>
              </a:defRPr>
            </a:lvl8pPr>
            <a:lvl9pPr indent="-323850" lvl="8" marL="4114800" rtl="0">
              <a:lnSpc>
                <a:spcPct val="115000"/>
              </a:lnSpc>
              <a:spcBef>
                <a:spcPts val="1600"/>
              </a:spcBef>
              <a:spcAft>
                <a:spcPts val="1600"/>
              </a:spcAft>
              <a:buClr>
                <a:schemeClr val="accent6"/>
              </a:buClr>
              <a:buSzPts val="1500"/>
              <a:buFont typeface="Montserrat"/>
              <a:buChar char="■"/>
              <a:defRPr sz="1500">
                <a:solidFill>
                  <a:schemeClr val="accent6"/>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9.jpg"/><Relationship Id="rId4" Type="http://schemas.openxmlformats.org/officeDocument/2006/relationships/image" Target="../media/image4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40.jpg"/><Relationship Id="rId5" Type="http://schemas.openxmlformats.org/officeDocument/2006/relationships/image" Target="../media/image34.jpg"/><Relationship Id="rId6" Type="http://schemas.openxmlformats.org/officeDocument/2006/relationships/image" Target="../media/image3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4.png"/><Relationship Id="rId9"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25.png"/><Relationship Id="rId7" Type="http://schemas.openxmlformats.org/officeDocument/2006/relationships/image" Target="../media/image3.png"/><Relationship Id="rId8" Type="http://schemas.openxmlformats.org/officeDocument/2006/relationships/image" Target="../media/image2.png"/><Relationship Id="rId11" Type="http://schemas.openxmlformats.org/officeDocument/2006/relationships/image" Target="../media/image5.png"/><Relationship Id="rId10" Type="http://schemas.openxmlformats.org/officeDocument/2006/relationships/image" Target="../media/image10.png"/><Relationship Id="rId13" Type="http://schemas.openxmlformats.org/officeDocument/2006/relationships/image" Target="../media/image11.png"/><Relationship Id="rId12" Type="http://schemas.openxmlformats.org/officeDocument/2006/relationships/image" Target="../media/image6.png"/><Relationship Id="rId1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37.png"/><Relationship Id="rId7" Type="http://schemas.openxmlformats.org/officeDocument/2006/relationships/image" Target="../media/image27.png"/><Relationship Id="rId8" Type="http://schemas.openxmlformats.org/officeDocument/2006/relationships/image" Target="../media/image13.png"/><Relationship Id="rId11" Type="http://schemas.openxmlformats.org/officeDocument/2006/relationships/image" Target="../media/image15.png"/><Relationship Id="rId10" Type="http://schemas.openxmlformats.org/officeDocument/2006/relationships/image" Target="../media/image24.png"/><Relationship Id="rId13" Type="http://schemas.openxmlformats.org/officeDocument/2006/relationships/image" Target="../media/image19.png"/><Relationship Id="rId12"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1.png"/><Relationship Id="rId9" Type="http://schemas.openxmlformats.org/officeDocument/2006/relationships/image" Target="../media/image35.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9.png"/><Relationship Id="rId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33"/>
          <p:cNvSpPr txBox="1"/>
          <p:nvPr>
            <p:ph type="ctrTitle"/>
          </p:nvPr>
        </p:nvSpPr>
        <p:spPr>
          <a:xfrm>
            <a:off x="713225" y="536400"/>
            <a:ext cx="4923600" cy="17292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Mora</a:t>
            </a:r>
            <a:r>
              <a:rPr lang="en">
                <a:solidFill>
                  <a:schemeClr val="accent5"/>
                </a:solidFill>
              </a:rPr>
              <a:t> </a:t>
            </a:r>
            <a:endParaRPr>
              <a:solidFill>
                <a:schemeClr val="accent5"/>
              </a:solidFill>
            </a:endParaRPr>
          </a:p>
        </p:txBody>
      </p:sp>
      <p:sp>
        <p:nvSpPr>
          <p:cNvPr id="1601" name="Google Shape;1601;p33"/>
          <p:cNvSpPr txBox="1"/>
          <p:nvPr>
            <p:ph idx="1" type="subTitle"/>
          </p:nvPr>
        </p:nvSpPr>
        <p:spPr>
          <a:xfrm>
            <a:off x="713225" y="2039325"/>
            <a:ext cx="2613900" cy="738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t>Low-fi Prototype and Test</a:t>
            </a:r>
            <a:endParaRPr sz="2400"/>
          </a:p>
        </p:txBody>
      </p:sp>
      <p:grpSp>
        <p:nvGrpSpPr>
          <p:cNvPr id="1602" name="Google Shape;1602;p33"/>
          <p:cNvGrpSpPr/>
          <p:nvPr/>
        </p:nvGrpSpPr>
        <p:grpSpPr>
          <a:xfrm>
            <a:off x="3371154" y="1614422"/>
            <a:ext cx="5178918" cy="2988784"/>
            <a:chOff x="4012675" y="2057325"/>
            <a:chExt cx="4412095" cy="2546246"/>
          </a:xfrm>
        </p:grpSpPr>
        <p:grpSp>
          <p:nvGrpSpPr>
            <p:cNvPr id="1603" name="Google Shape;1603;p33"/>
            <p:cNvGrpSpPr/>
            <p:nvPr/>
          </p:nvGrpSpPr>
          <p:grpSpPr>
            <a:xfrm>
              <a:off x="6581498" y="2624675"/>
              <a:ext cx="663705" cy="1529413"/>
              <a:chOff x="6690498" y="2750654"/>
              <a:chExt cx="621446" cy="1432169"/>
            </a:xfrm>
          </p:grpSpPr>
          <p:sp>
            <p:nvSpPr>
              <p:cNvPr id="1604" name="Google Shape;1604;p33"/>
              <p:cNvSpPr/>
              <p:nvPr/>
            </p:nvSpPr>
            <p:spPr>
              <a:xfrm>
                <a:off x="6838153" y="3770695"/>
                <a:ext cx="356308" cy="412128"/>
              </a:xfrm>
              <a:custGeom>
                <a:rect b="b" l="l" r="r" t="t"/>
                <a:pathLst>
                  <a:path extrusionOk="0" h="24682" w="21339">
                    <a:moveTo>
                      <a:pt x="1" y="0"/>
                    </a:moveTo>
                    <a:lnTo>
                      <a:pt x="2067" y="22402"/>
                    </a:lnTo>
                    <a:cubicBezTo>
                      <a:pt x="2067" y="22949"/>
                      <a:pt x="5897" y="24682"/>
                      <a:pt x="10669" y="24682"/>
                    </a:cubicBezTo>
                    <a:cubicBezTo>
                      <a:pt x="15411" y="24682"/>
                      <a:pt x="19271" y="22949"/>
                      <a:pt x="19271" y="22402"/>
                    </a:cubicBezTo>
                    <a:lnTo>
                      <a:pt x="21338" y="0"/>
                    </a:ln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3"/>
              <p:cNvSpPr/>
              <p:nvPr/>
            </p:nvSpPr>
            <p:spPr>
              <a:xfrm>
                <a:off x="6837902" y="3741759"/>
                <a:ext cx="356809" cy="57874"/>
              </a:xfrm>
              <a:custGeom>
                <a:rect b="b" l="l" r="r" t="t"/>
                <a:pathLst>
                  <a:path extrusionOk="0" h="3466" w="21369">
                    <a:moveTo>
                      <a:pt x="10699" y="1"/>
                    </a:moveTo>
                    <a:cubicBezTo>
                      <a:pt x="4803" y="1"/>
                      <a:pt x="0" y="791"/>
                      <a:pt x="0" y="1733"/>
                    </a:cubicBezTo>
                    <a:cubicBezTo>
                      <a:pt x="0" y="2676"/>
                      <a:pt x="4803" y="3466"/>
                      <a:pt x="10699" y="3466"/>
                    </a:cubicBezTo>
                    <a:cubicBezTo>
                      <a:pt x="16596" y="3466"/>
                      <a:pt x="21368" y="2676"/>
                      <a:pt x="21368" y="1733"/>
                    </a:cubicBezTo>
                    <a:cubicBezTo>
                      <a:pt x="21368" y="791"/>
                      <a:pt x="16596" y="1"/>
                      <a:pt x="10699" y="1"/>
                    </a:cubicBez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3"/>
              <p:cNvSpPr/>
              <p:nvPr/>
            </p:nvSpPr>
            <p:spPr>
              <a:xfrm>
                <a:off x="6841959" y="2750654"/>
                <a:ext cx="469985" cy="1049805"/>
              </a:xfrm>
              <a:custGeom>
                <a:rect b="b" l="l" r="r" t="t"/>
                <a:pathLst>
                  <a:path extrusionOk="0" h="62872" w="28147">
                    <a:moveTo>
                      <a:pt x="8037" y="0"/>
                    </a:moveTo>
                    <a:cubicBezTo>
                      <a:pt x="7263" y="0"/>
                      <a:pt x="6481" y="258"/>
                      <a:pt x="5715" y="816"/>
                    </a:cubicBezTo>
                    <a:cubicBezTo>
                      <a:pt x="1125" y="4159"/>
                      <a:pt x="6475" y="11971"/>
                      <a:pt x="7873" y="20026"/>
                    </a:cubicBezTo>
                    <a:cubicBezTo>
                      <a:pt x="9241" y="28050"/>
                      <a:pt x="4195" y="33005"/>
                      <a:pt x="2098" y="44373"/>
                    </a:cubicBezTo>
                    <a:cubicBezTo>
                      <a:pt x="0" y="55741"/>
                      <a:pt x="5350" y="61941"/>
                      <a:pt x="5350" y="61941"/>
                    </a:cubicBezTo>
                    <a:cubicBezTo>
                      <a:pt x="6111" y="62664"/>
                      <a:pt x="8250" y="62871"/>
                      <a:pt x="10462" y="62871"/>
                    </a:cubicBezTo>
                    <a:cubicBezTo>
                      <a:pt x="13463" y="62871"/>
                      <a:pt x="16596" y="62489"/>
                      <a:pt x="16596" y="62489"/>
                    </a:cubicBezTo>
                    <a:cubicBezTo>
                      <a:pt x="16596" y="62489"/>
                      <a:pt x="18602" y="62215"/>
                      <a:pt x="19757" y="57169"/>
                    </a:cubicBezTo>
                    <a:cubicBezTo>
                      <a:pt x="20943" y="52093"/>
                      <a:pt x="28147" y="43643"/>
                      <a:pt x="26080" y="35771"/>
                    </a:cubicBezTo>
                    <a:cubicBezTo>
                      <a:pt x="23982" y="27868"/>
                      <a:pt x="16688" y="22853"/>
                      <a:pt x="16080" y="13886"/>
                    </a:cubicBezTo>
                    <a:cubicBezTo>
                      <a:pt x="15573" y="6416"/>
                      <a:pt x="11902" y="0"/>
                      <a:pt x="8037" y="0"/>
                    </a:cubicBezTo>
                    <a:close/>
                  </a:path>
                </a:pathLst>
              </a:custGeom>
              <a:solidFill>
                <a:schemeClr val="l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3"/>
              <p:cNvSpPr/>
              <p:nvPr/>
            </p:nvSpPr>
            <p:spPr>
              <a:xfrm>
                <a:off x="6690498" y="3131070"/>
                <a:ext cx="386965" cy="669152"/>
              </a:xfrm>
              <a:custGeom>
                <a:rect b="b" l="l" r="r" t="t"/>
                <a:pathLst>
                  <a:path extrusionOk="0" h="40075" w="23175">
                    <a:moveTo>
                      <a:pt x="4896" y="0"/>
                    </a:moveTo>
                    <a:cubicBezTo>
                      <a:pt x="1095" y="0"/>
                      <a:pt x="0" y="7591"/>
                      <a:pt x="895" y="12988"/>
                    </a:cubicBezTo>
                    <a:cubicBezTo>
                      <a:pt x="1807" y="18520"/>
                      <a:pt x="5576" y="18033"/>
                      <a:pt x="7734" y="21833"/>
                    </a:cubicBezTo>
                    <a:cubicBezTo>
                      <a:pt x="9862" y="25602"/>
                      <a:pt x="8585" y="26423"/>
                      <a:pt x="7643" y="30678"/>
                    </a:cubicBezTo>
                    <a:cubicBezTo>
                      <a:pt x="6700" y="34964"/>
                      <a:pt x="10257" y="39158"/>
                      <a:pt x="10257" y="39158"/>
                    </a:cubicBezTo>
                    <a:cubicBezTo>
                      <a:pt x="12386" y="39942"/>
                      <a:pt x="15751" y="40075"/>
                      <a:pt x="17788" y="40075"/>
                    </a:cubicBezTo>
                    <a:cubicBezTo>
                      <a:pt x="18832" y="40075"/>
                      <a:pt x="19527" y="40040"/>
                      <a:pt x="19527" y="40040"/>
                    </a:cubicBezTo>
                    <a:cubicBezTo>
                      <a:pt x="19527" y="40040"/>
                      <a:pt x="23175" y="36088"/>
                      <a:pt x="22628" y="32593"/>
                    </a:cubicBezTo>
                    <a:cubicBezTo>
                      <a:pt x="22081" y="29067"/>
                      <a:pt x="20591" y="27973"/>
                      <a:pt x="20348" y="23201"/>
                    </a:cubicBezTo>
                    <a:cubicBezTo>
                      <a:pt x="20075" y="18429"/>
                      <a:pt x="18220" y="15176"/>
                      <a:pt x="13783" y="12046"/>
                    </a:cubicBezTo>
                    <a:cubicBezTo>
                      <a:pt x="9314" y="8915"/>
                      <a:pt x="9102" y="282"/>
                      <a:pt x="5120" y="9"/>
                    </a:cubicBezTo>
                    <a:cubicBezTo>
                      <a:pt x="5044" y="3"/>
                      <a:pt x="4969" y="0"/>
                      <a:pt x="4896" y="0"/>
                    </a:cubicBezTo>
                    <a:close/>
                  </a:path>
                </a:pathLst>
              </a:custGeom>
              <a:solidFill>
                <a:schemeClr val="l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3"/>
              <p:cNvSpPr/>
              <p:nvPr/>
            </p:nvSpPr>
            <p:spPr>
              <a:xfrm>
                <a:off x="6741458" y="3131203"/>
                <a:ext cx="231461" cy="666414"/>
              </a:xfrm>
              <a:custGeom>
                <a:rect b="b" l="l" r="r" t="t"/>
                <a:pathLst>
                  <a:path extrusionOk="0" fill="none" h="39911" w="13862">
                    <a:moveTo>
                      <a:pt x="1642" y="1"/>
                    </a:moveTo>
                    <a:cubicBezTo>
                      <a:pt x="1521" y="1"/>
                      <a:pt x="1" y="5199"/>
                      <a:pt x="2919" y="9272"/>
                    </a:cubicBezTo>
                    <a:cubicBezTo>
                      <a:pt x="5867" y="13375"/>
                      <a:pt x="12402" y="20457"/>
                      <a:pt x="12950" y="26931"/>
                    </a:cubicBezTo>
                    <a:cubicBezTo>
                      <a:pt x="13497" y="33375"/>
                      <a:pt x="12706" y="38816"/>
                      <a:pt x="13861" y="3991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3"/>
              <p:cNvSpPr/>
              <p:nvPr/>
            </p:nvSpPr>
            <p:spPr>
              <a:xfrm>
                <a:off x="6958173" y="3416945"/>
                <a:ext cx="47221" cy="166992"/>
              </a:xfrm>
              <a:custGeom>
                <a:rect b="b" l="l" r="r" t="t"/>
                <a:pathLst>
                  <a:path extrusionOk="0" fill="none" h="10001" w="2828">
                    <a:moveTo>
                      <a:pt x="1" y="10001"/>
                    </a:moveTo>
                    <a:cubicBezTo>
                      <a:pt x="1" y="10001"/>
                      <a:pt x="92" y="6384"/>
                      <a:pt x="1460" y="4104"/>
                    </a:cubicBezTo>
                    <a:cubicBezTo>
                      <a:pt x="2828" y="1824"/>
                      <a:pt x="2676" y="1"/>
                      <a:pt x="2676"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3"/>
              <p:cNvSpPr/>
              <p:nvPr/>
            </p:nvSpPr>
            <p:spPr>
              <a:xfrm>
                <a:off x="6833327" y="3575804"/>
                <a:ext cx="128420" cy="100502"/>
              </a:xfrm>
              <a:custGeom>
                <a:rect b="b" l="l" r="r" t="t"/>
                <a:pathLst>
                  <a:path extrusionOk="0" fill="none" h="6019" w="7691">
                    <a:moveTo>
                      <a:pt x="1" y="760"/>
                    </a:moveTo>
                    <a:cubicBezTo>
                      <a:pt x="1" y="760"/>
                      <a:pt x="3982" y="0"/>
                      <a:pt x="5502" y="2554"/>
                    </a:cubicBezTo>
                    <a:cubicBezTo>
                      <a:pt x="7022" y="5107"/>
                      <a:pt x="7691" y="6019"/>
                      <a:pt x="7691" y="6019"/>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3"/>
              <p:cNvSpPr/>
              <p:nvPr/>
            </p:nvSpPr>
            <p:spPr>
              <a:xfrm>
                <a:off x="6711019" y="3358070"/>
                <a:ext cx="182721" cy="67525"/>
              </a:xfrm>
              <a:custGeom>
                <a:rect b="b" l="l" r="r" t="t"/>
                <a:pathLst>
                  <a:path extrusionOk="0" fill="none" h="4044" w="10943">
                    <a:moveTo>
                      <a:pt x="0" y="761"/>
                    </a:moveTo>
                    <a:cubicBezTo>
                      <a:pt x="0" y="761"/>
                      <a:pt x="2158" y="1"/>
                      <a:pt x="5654" y="1612"/>
                    </a:cubicBezTo>
                    <a:cubicBezTo>
                      <a:pt x="9119" y="3253"/>
                      <a:pt x="10943" y="4043"/>
                      <a:pt x="10943" y="4043"/>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3"/>
              <p:cNvSpPr/>
              <p:nvPr/>
            </p:nvSpPr>
            <p:spPr>
              <a:xfrm>
                <a:off x="6801351" y="3209363"/>
                <a:ext cx="42144" cy="91886"/>
              </a:xfrm>
              <a:custGeom>
                <a:rect b="b" l="l" r="r" t="t"/>
                <a:pathLst>
                  <a:path extrusionOk="0" fill="none" h="5503" w="2524">
                    <a:moveTo>
                      <a:pt x="61" y="5411"/>
                    </a:moveTo>
                    <a:cubicBezTo>
                      <a:pt x="1" y="5502"/>
                      <a:pt x="913" y="821"/>
                      <a:pt x="2523"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3"/>
              <p:cNvSpPr/>
              <p:nvPr/>
            </p:nvSpPr>
            <p:spPr>
              <a:xfrm>
                <a:off x="6961729" y="2752090"/>
                <a:ext cx="140610" cy="834908"/>
              </a:xfrm>
              <a:custGeom>
                <a:rect b="b" l="l" r="r" t="t"/>
                <a:pathLst>
                  <a:path extrusionOk="0" fill="none" h="50002" w="8421">
                    <a:moveTo>
                      <a:pt x="1" y="0"/>
                    </a:moveTo>
                    <a:cubicBezTo>
                      <a:pt x="1" y="0"/>
                      <a:pt x="8420" y="11855"/>
                      <a:pt x="6840" y="23071"/>
                    </a:cubicBezTo>
                    <a:cubicBezTo>
                      <a:pt x="5259" y="34287"/>
                      <a:pt x="7691" y="33587"/>
                      <a:pt x="7843" y="39819"/>
                    </a:cubicBezTo>
                    <a:cubicBezTo>
                      <a:pt x="7995" y="46019"/>
                      <a:pt x="5259" y="50001"/>
                      <a:pt x="5259" y="5000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3"/>
              <p:cNvSpPr/>
              <p:nvPr/>
            </p:nvSpPr>
            <p:spPr>
              <a:xfrm>
                <a:off x="6962748" y="3218497"/>
                <a:ext cx="106096" cy="61430"/>
              </a:xfrm>
              <a:custGeom>
                <a:rect b="b" l="l" r="r" t="t"/>
                <a:pathLst>
                  <a:path extrusionOk="0" fill="none" h="3679" w="6354">
                    <a:moveTo>
                      <a:pt x="0" y="122"/>
                    </a:moveTo>
                    <a:cubicBezTo>
                      <a:pt x="0" y="122"/>
                      <a:pt x="5289" y="1"/>
                      <a:pt x="6353" y="3679"/>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3"/>
              <p:cNvSpPr/>
              <p:nvPr/>
            </p:nvSpPr>
            <p:spPr>
              <a:xfrm>
                <a:off x="7085574" y="3165717"/>
                <a:ext cx="94925" cy="189834"/>
              </a:xfrm>
              <a:custGeom>
                <a:rect b="b" l="l" r="r" t="t"/>
                <a:pathLst>
                  <a:path extrusionOk="0" fill="none" h="11369" w="5685">
                    <a:moveTo>
                      <a:pt x="0" y="11369"/>
                    </a:moveTo>
                    <a:cubicBezTo>
                      <a:pt x="0" y="11369"/>
                      <a:pt x="1125" y="2676"/>
                      <a:pt x="5684"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3"/>
              <p:cNvSpPr/>
              <p:nvPr/>
            </p:nvSpPr>
            <p:spPr>
              <a:xfrm>
                <a:off x="6938887" y="2905872"/>
                <a:ext cx="130458" cy="92888"/>
              </a:xfrm>
              <a:custGeom>
                <a:rect b="b" l="l" r="r" t="t"/>
                <a:pathLst>
                  <a:path extrusionOk="0" fill="none" h="5563" w="7813">
                    <a:moveTo>
                      <a:pt x="1" y="3313"/>
                    </a:moveTo>
                    <a:cubicBezTo>
                      <a:pt x="1" y="3313"/>
                      <a:pt x="5351" y="0"/>
                      <a:pt x="7813" y="5563"/>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3"/>
              <p:cNvSpPr/>
              <p:nvPr/>
            </p:nvSpPr>
            <p:spPr>
              <a:xfrm>
                <a:off x="7038871" y="2836344"/>
                <a:ext cx="37068" cy="75623"/>
              </a:xfrm>
              <a:custGeom>
                <a:rect b="b" l="l" r="r" t="t"/>
                <a:pathLst>
                  <a:path extrusionOk="0" fill="none" h="4529" w="2220">
                    <a:moveTo>
                      <a:pt x="305" y="4529"/>
                    </a:moveTo>
                    <a:cubicBezTo>
                      <a:pt x="305" y="4529"/>
                      <a:pt x="1" y="395"/>
                      <a:pt x="2220" y="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33"/>
            <p:cNvGrpSpPr/>
            <p:nvPr/>
          </p:nvGrpSpPr>
          <p:grpSpPr>
            <a:xfrm>
              <a:off x="4012675" y="2057325"/>
              <a:ext cx="2635146" cy="2546071"/>
              <a:chOff x="4308199" y="2219377"/>
              <a:chExt cx="2467365" cy="2384185"/>
            </a:xfrm>
          </p:grpSpPr>
          <p:sp>
            <p:nvSpPr>
              <p:cNvPr id="1619" name="Google Shape;1619;p33"/>
              <p:cNvSpPr/>
              <p:nvPr/>
            </p:nvSpPr>
            <p:spPr>
              <a:xfrm>
                <a:off x="4308199" y="2848066"/>
                <a:ext cx="2274283" cy="1547925"/>
              </a:xfrm>
              <a:custGeom>
                <a:rect b="b" l="l" r="r" t="t"/>
                <a:pathLst>
                  <a:path extrusionOk="0" h="92704" w="136205">
                    <a:moveTo>
                      <a:pt x="110862" y="0"/>
                    </a:moveTo>
                    <a:cubicBezTo>
                      <a:pt x="110187" y="0"/>
                      <a:pt x="109760" y="58"/>
                      <a:pt x="109760" y="58"/>
                    </a:cubicBezTo>
                    <a:lnTo>
                      <a:pt x="10062" y="58"/>
                    </a:lnTo>
                    <a:cubicBezTo>
                      <a:pt x="1" y="58"/>
                      <a:pt x="92" y="11578"/>
                      <a:pt x="92" y="11578"/>
                    </a:cubicBezTo>
                    <a:lnTo>
                      <a:pt x="92" y="92704"/>
                    </a:lnTo>
                    <a:lnTo>
                      <a:pt x="136204" y="92704"/>
                    </a:lnTo>
                    <a:lnTo>
                      <a:pt x="136204" y="43676"/>
                    </a:lnTo>
                    <a:cubicBezTo>
                      <a:pt x="136204" y="33074"/>
                      <a:pt x="122068" y="32639"/>
                      <a:pt x="119747" y="32639"/>
                    </a:cubicBezTo>
                    <a:cubicBezTo>
                      <a:pt x="119539" y="32639"/>
                      <a:pt x="119426" y="32642"/>
                      <a:pt x="119426" y="32642"/>
                    </a:cubicBezTo>
                    <a:lnTo>
                      <a:pt x="119426" y="8569"/>
                    </a:lnTo>
                    <a:cubicBezTo>
                      <a:pt x="119426" y="815"/>
                      <a:pt x="113397" y="0"/>
                      <a:pt x="110862" y="0"/>
                    </a:cubicBez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3"/>
              <p:cNvSpPr/>
              <p:nvPr/>
            </p:nvSpPr>
            <p:spPr>
              <a:xfrm>
                <a:off x="4393198" y="2903334"/>
                <a:ext cx="147205" cy="674011"/>
              </a:xfrm>
              <a:custGeom>
                <a:rect b="b" l="l" r="r" t="t"/>
                <a:pathLst>
                  <a:path extrusionOk="0" fill="none" h="40366" w="8816">
                    <a:moveTo>
                      <a:pt x="1" y="0"/>
                    </a:moveTo>
                    <a:cubicBezTo>
                      <a:pt x="1" y="0"/>
                      <a:pt x="8816" y="730"/>
                      <a:pt x="8816" y="11368"/>
                    </a:cubicBezTo>
                    <a:lnTo>
                      <a:pt x="8816" y="40366"/>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3"/>
              <p:cNvSpPr/>
              <p:nvPr/>
            </p:nvSpPr>
            <p:spPr>
              <a:xfrm>
                <a:off x="5171245" y="3997044"/>
                <a:ext cx="437007" cy="17"/>
              </a:xfrm>
              <a:custGeom>
                <a:rect b="b" l="l" r="r" t="t"/>
                <a:pathLst>
                  <a:path extrusionOk="0" fill="none" h="1" w="26172">
                    <a:moveTo>
                      <a:pt x="0" y="1"/>
                    </a:moveTo>
                    <a:lnTo>
                      <a:pt x="26171" y="1"/>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3"/>
              <p:cNvSpPr/>
              <p:nvPr/>
            </p:nvSpPr>
            <p:spPr>
              <a:xfrm>
                <a:off x="6294409" y="3418982"/>
                <a:ext cx="156339" cy="563374"/>
              </a:xfrm>
              <a:custGeom>
                <a:rect b="b" l="l" r="r" t="t"/>
                <a:pathLst>
                  <a:path extrusionOk="0" fill="none" h="33740" w="9363">
                    <a:moveTo>
                      <a:pt x="0" y="0"/>
                    </a:moveTo>
                    <a:cubicBezTo>
                      <a:pt x="0" y="0"/>
                      <a:pt x="9362" y="851"/>
                      <a:pt x="9362" y="9484"/>
                    </a:cubicBezTo>
                    <a:lnTo>
                      <a:pt x="9362" y="3373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3"/>
              <p:cNvSpPr/>
              <p:nvPr/>
            </p:nvSpPr>
            <p:spPr>
              <a:xfrm>
                <a:off x="4308960" y="4364503"/>
                <a:ext cx="2272747" cy="53298"/>
              </a:xfrm>
              <a:custGeom>
                <a:rect b="b" l="l" r="r" t="t"/>
                <a:pathLst>
                  <a:path extrusionOk="0" h="3192" w="136113">
                    <a:moveTo>
                      <a:pt x="0" y="0"/>
                    </a:moveTo>
                    <a:lnTo>
                      <a:pt x="0" y="3192"/>
                    </a:lnTo>
                    <a:lnTo>
                      <a:pt x="136112" y="3192"/>
                    </a:lnTo>
                    <a:lnTo>
                      <a:pt x="1361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3"/>
              <p:cNvSpPr/>
              <p:nvPr/>
            </p:nvSpPr>
            <p:spPr>
              <a:xfrm>
                <a:off x="6184774" y="4224412"/>
                <a:ext cx="382707" cy="249728"/>
              </a:xfrm>
              <a:custGeom>
                <a:rect b="b" l="l" r="r" t="t"/>
                <a:pathLst>
                  <a:path extrusionOk="0" h="14956" w="22920">
                    <a:moveTo>
                      <a:pt x="4955" y="1"/>
                    </a:moveTo>
                    <a:lnTo>
                      <a:pt x="1" y="1369"/>
                    </a:lnTo>
                    <a:lnTo>
                      <a:pt x="2888" y="13922"/>
                    </a:lnTo>
                    <a:lnTo>
                      <a:pt x="22919" y="14956"/>
                    </a:lnTo>
                    <a:cubicBezTo>
                      <a:pt x="22919" y="14956"/>
                      <a:pt x="22767" y="13375"/>
                      <a:pt x="22463" y="13253"/>
                    </a:cubicBezTo>
                    <a:cubicBezTo>
                      <a:pt x="22161" y="13132"/>
                      <a:pt x="8942" y="6840"/>
                      <a:pt x="8427" y="6840"/>
                    </a:cubicBezTo>
                    <a:cubicBezTo>
                      <a:pt x="8424" y="6840"/>
                      <a:pt x="8422" y="6840"/>
                      <a:pt x="8420" y="6840"/>
                    </a:cubicBezTo>
                    <a:cubicBezTo>
                      <a:pt x="8418" y="6841"/>
                      <a:pt x="8415" y="6841"/>
                      <a:pt x="8412" y="6841"/>
                    </a:cubicBezTo>
                    <a:cubicBezTo>
                      <a:pt x="7985" y="6841"/>
                      <a:pt x="4955" y="1"/>
                      <a:pt x="4955" y="1"/>
                    </a:cubicBez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3"/>
              <p:cNvSpPr/>
              <p:nvPr/>
            </p:nvSpPr>
            <p:spPr>
              <a:xfrm>
                <a:off x="6193407" y="4264519"/>
                <a:ext cx="109636" cy="68026"/>
              </a:xfrm>
              <a:custGeom>
                <a:rect b="b" l="l" r="r" t="t"/>
                <a:pathLst>
                  <a:path extrusionOk="0" h="4074" w="6566">
                    <a:moveTo>
                      <a:pt x="5502" y="0"/>
                    </a:moveTo>
                    <a:cubicBezTo>
                      <a:pt x="5502" y="0"/>
                      <a:pt x="183" y="1155"/>
                      <a:pt x="0" y="1216"/>
                    </a:cubicBezTo>
                    <a:lnTo>
                      <a:pt x="760" y="4073"/>
                    </a:lnTo>
                    <a:lnTo>
                      <a:pt x="6566" y="2219"/>
                    </a:lnTo>
                    <a:lnTo>
                      <a:pt x="5502"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3"/>
              <p:cNvSpPr/>
              <p:nvPr/>
            </p:nvSpPr>
            <p:spPr>
              <a:xfrm>
                <a:off x="6206598" y="4301053"/>
                <a:ext cx="362403" cy="173086"/>
              </a:xfrm>
              <a:custGeom>
                <a:rect b="b" l="l" r="r" t="t"/>
                <a:pathLst>
                  <a:path extrusionOk="0" h="10366" w="21704">
                    <a:moveTo>
                      <a:pt x="5776" y="1"/>
                    </a:moveTo>
                    <a:lnTo>
                      <a:pt x="1" y="1885"/>
                    </a:lnTo>
                    <a:lnTo>
                      <a:pt x="1581" y="9332"/>
                    </a:lnTo>
                    <a:lnTo>
                      <a:pt x="21612" y="10366"/>
                    </a:lnTo>
                    <a:cubicBezTo>
                      <a:pt x="21612" y="10366"/>
                      <a:pt x="21703" y="8755"/>
                      <a:pt x="21430" y="8724"/>
                    </a:cubicBezTo>
                    <a:cubicBezTo>
                      <a:pt x="21156" y="8663"/>
                      <a:pt x="21035" y="8116"/>
                      <a:pt x="21035" y="8116"/>
                    </a:cubicBezTo>
                    <a:lnTo>
                      <a:pt x="6779" y="1885"/>
                    </a:lnTo>
                    <a:lnTo>
                      <a:pt x="5776" y="1"/>
                    </a:ln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3"/>
              <p:cNvSpPr/>
              <p:nvPr/>
            </p:nvSpPr>
            <p:spPr>
              <a:xfrm>
                <a:off x="6206598" y="4316281"/>
                <a:ext cx="41644" cy="48239"/>
              </a:xfrm>
              <a:custGeom>
                <a:rect b="b" l="l" r="r" t="t"/>
                <a:pathLst>
                  <a:path extrusionOk="0" h="2889" w="2494">
                    <a:moveTo>
                      <a:pt x="2493" y="1"/>
                    </a:moveTo>
                    <a:lnTo>
                      <a:pt x="1" y="973"/>
                    </a:lnTo>
                    <a:lnTo>
                      <a:pt x="305" y="2888"/>
                    </a:lnTo>
                    <a:cubicBezTo>
                      <a:pt x="305" y="2888"/>
                      <a:pt x="2159" y="1642"/>
                      <a:pt x="2280" y="1520"/>
                    </a:cubicBezTo>
                    <a:cubicBezTo>
                      <a:pt x="2432" y="1399"/>
                      <a:pt x="2493" y="1"/>
                      <a:pt x="2493" y="1"/>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3"/>
              <p:cNvSpPr/>
              <p:nvPr/>
            </p:nvSpPr>
            <p:spPr>
              <a:xfrm>
                <a:off x="6227403" y="4417784"/>
                <a:ext cx="340078" cy="56354"/>
              </a:xfrm>
              <a:custGeom>
                <a:rect b="b" l="l" r="r" t="t"/>
                <a:pathLst>
                  <a:path extrusionOk="0" h="3375" w="20367">
                    <a:moveTo>
                      <a:pt x="1" y="1"/>
                    </a:moveTo>
                    <a:lnTo>
                      <a:pt x="1" y="183"/>
                    </a:lnTo>
                    <a:lnTo>
                      <a:pt x="27" y="186"/>
                    </a:lnTo>
                    <a:lnTo>
                      <a:pt x="27" y="186"/>
                    </a:lnTo>
                    <a:lnTo>
                      <a:pt x="1" y="1"/>
                    </a:lnTo>
                    <a:close/>
                    <a:moveTo>
                      <a:pt x="27" y="186"/>
                    </a:moveTo>
                    <a:lnTo>
                      <a:pt x="335" y="2341"/>
                    </a:lnTo>
                    <a:lnTo>
                      <a:pt x="20366" y="3375"/>
                    </a:lnTo>
                    <a:lnTo>
                      <a:pt x="20366" y="2584"/>
                    </a:lnTo>
                    <a:lnTo>
                      <a:pt x="27" y="1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3"/>
              <p:cNvSpPr/>
              <p:nvPr/>
            </p:nvSpPr>
            <p:spPr>
              <a:xfrm>
                <a:off x="6227403" y="4417784"/>
                <a:ext cx="340078" cy="56354"/>
              </a:xfrm>
              <a:custGeom>
                <a:rect b="b" l="l" r="r" t="t"/>
                <a:pathLst>
                  <a:path extrusionOk="0" fill="none" h="3375" w="20367">
                    <a:moveTo>
                      <a:pt x="1" y="183"/>
                    </a:moveTo>
                    <a:lnTo>
                      <a:pt x="20366" y="2584"/>
                    </a:lnTo>
                    <a:lnTo>
                      <a:pt x="20366" y="3375"/>
                    </a:lnTo>
                    <a:lnTo>
                      <a:pt x="335" y="2341"/>
                    </a:lnTo>
                    <a:lnTo>
                      <a:pt x="1" y="1"/>
                    </a:lnTo>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3"/>
              <p:cNvSpPr/>
              <p:nvPr/>
            </p:nvSpPr>
            <p:spPr>
              <a:xfrm>
                <a:off x="6439042" y="4401037"/>
                <a:ext cx="132495" cy="59911"/>
              </a:xfrm>
              <a:custGeom>
                <a:rect b="b" l="l" r="r" t="t"/>
                <a:pathLst>
                  <a:path extrusionOk="0" h="3588" w="7935">
                    <a:moveTo>
                      <a:pt x="2220" y="1"/>
                    </a:moveTo>
                    <a:cubicBezTo>
                      <a:pt x="2220" y="1"/>
                      <a:pt x="974" y="396"/>
                      <a:pt x="578" y="791"/>
                    </a:cubicBezTo>
                    <a:cubicBezTo>
                      <a:pt x="183" y="1156"/>
                      <a:pt x="1" y="2675"/>
                      <a:pt x="1" y="2675"/>
                    </a:cubicBezTo>
                    <a:cubicBezTo>
                      <a:pt x="31" y="2675"/>
                      <a:pt x="7691" y="3587"/>
                      <a:pt x="7691" y="3587"/>
                    </a:cubicBezTo>
                    <a:cubicBezTo>
                      <a:pt x="7691" y="3587"/>
                      <a:pt x="7934" y="2250"/>
                      <a:pt x="7691" y="2128"/>
                    </a:cubicBezTo>
                    <a:cubicBezTo>
                      <a:pt x="7417" y="2037"/>
                      <a:pt x="2220" y="1"/>
                      <a:pt x="2220" y="1"/>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3"/>
              <p:cNvSpPr/>
              <p:nvPr/>
            </p:nvSpPr>
            <p:spPr>
              <a:xfrm>
                <a:off x="6294409" y="4336585"/>
                <a:ext cx="46202" cy="46202"/>
              </a:xfrm>
              <a:custGeom>
                <a:rect b="b" l="l" r="r" t="t"/>
                <a:pathLst>
                  <a:path extrusionOk="0" h="2767" w="2767">
                    <a:moveTo>
                      <a:pt x="2037" y="0"/>
                    </a:moveTo>
                    <a:cubicBezTo>
                      <a:pt x="2037" y="0"/>
                      <a:pt x="669" y="973"/>
                      <a:pt x="517" y="1186"/>
                    </a:cubicBezTo>
                    <a:cubicBezTo>
                      <a:pt x="395" y="1399"/>
                      <a:pt x="0" y="2645"/>
                      <a:pt x="0" y="2645"/>
                    </a:cubicBezTo>
                    <a:lnTo>
                      <a:pt x="395" y="2766"/>
                    </a:lnTo>
                    <a:lnTo>
                      <a:pt x="760" y="1672"/>
                    </a:lnTo>
                    <a:lnTo>
                      <a:pt x="2766" y="304"/>
                    </a:lnTo>
                    <a:lnTo>
                      <a:pt x="2037" y="0"/>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3"/>
              <p:cNvSpPr/>
              <p:nvPr/>
            </p:nvSpPr>
            <p:spPr>
              <a:xfrm>
                <a:off x="6317235" y="4347238"/>
                <a:ext cx="48239" cy="42144"/>
              </a:xfrm>
              <a:custGeom>
                <a:rect b="b" l="l" r="r" t="t"/>
                <a:pathLst>
                  <a:path extrusionOk="0" h="2524" w="2889">
                    <a:moveTo>
                      <a:pt x="2159" y="1"/>
                    </a:moveTo>
                    <a:cubicBezTo>
                      <a:pt x="2159" y="1"/>
                      <a:pt x="487" y="1277"/>
                      <a:pt x="396" y="1368"/>
                    </a:cubicBezTo>
                    <a:cubicBezTo>
                      <a:pt x="305" y="1460"/>
                      <a:pt x="1" y="2432"/>
                      <a:pt x="1" y="2432"/>
                    </a:cubicBezTo>
                    <a:lnTo>
                      <a:pt x="487" y="2524"/>
                    </a:lnTo>
                    <a:lnTo>
                      <a:pt x="761" y="1764"/>
                    </a:lnTo>
                    <a:lnTo>
                      <a:pt x="2889" y="335"/>
                    </a:lnTo>
                    <a:lnTo>
                      <a:pt x="2159" y="1"/>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3"/>
              <p:cNvSpPr/>
              <p:nvPr/>
            </p:nvSpPr>
            <p:spPr>
              <a:xfrm>
                <a:off x="6346171" y="4358409"/>
                <a:ext cx="43664" cy="37569"/>
              </a:xfrm>
              <a:custGeom>
                <a:rect b="b" l="l" r="r" t="t"/>
                <a:pathLst>
                  <a:path extrusionOk="0" h="2250" w="2615">
                    <a:moveTo>
                      <a:pt x="1946" y="0"/>
                    </a:moveTo>
                    <a:cubicBezTo>
                      <a:pt x="1946" y="0"/>
                      <a:pt x="304" y="1459"/>
                      <a:pt x="244" y="1490"/>
                    </a:cubicBezTo>
                    <a:cubicBezTo>
                      <a:pt x="183" y="1490"/>
                      <a:pt x="1" y="2250"/>
                      <a:pt x="1" y="2250"/>
                    </a:cubicBezTo>
                    <a:lnTo>
                      <a:pt x="578" y="2250"/>
                    </a:lnTo>
                    <a:lnTo>
                      <a:pt x="700" y="1763"/>
                    </a:lnTo>
                    <a:lnTo>
                      <a:pt x="2615" y="304"/>
                    </a:lnTo>
                    <a:lnTo>
                      <a:pt x="1946" y="0"/>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3"/>
              <p:cNvSpPr/>
              <p:nvPr/>
            </p:nvSpPr>
            <p:spPr>
              <a:xfrm>
                <a:off x="6335518" y="4108199"/>
                <a:ext cx="440046" cy="227887"/>
              </a:xfrm>
              <a:custGeom>
                <a:rect b="b" l="l" r="r" t="t"/>
                <a:pathLst>
                  <a:path extrusionOk="0" h="13648" w="26354">
                    <a:moveTo>
                      <a:pt x="4043" y="0"/>
                    </a:moveTo>
                    <a:lnTo>
                      <a:pt x="0" y="3162"/>
                    </a:lnTo>
                    <a:lnTo>
                      <a:pt x="7478" y="13648"/>
                    </a:lnTo>
                    <a:lnTo>
                      <a:pt x="26353" y="6900"/>
                    </a:lnTo>
                    <a:cubicBezTo>
                      <a:pt x="26353" y="6900"/>
                      <a:pt x="25624" y="5502"/>
                      <a:pt x="25289" y="5502"/>
                    </a:cubicBezTo>
                    <a:cubicBezTo>
                      <a:pt x="24998" y="5502"/>
                      <a:pt x="13732" y="4946"/>
                      <a:pt x="10647" y="4946"/>
                    </a:cubicBezTo>
                    <a:cubicBezTo>
                      <a:pt x="10197" y="4946"/>
                      <a:pt x="9921" y="4958"/>
                      <a:pt x="9879" y="4985"/>
                    </a:cubicBezTo>
                    <a:cubicBezTo>
                      <a:pt x="9871" y="4991"/>
                      <a:pt x="9860" y="4993"/>
                      <a:pt x="9846" y="4993"/>
                    </a:cubicBezTo>
                    <a:cubicBezTo>
                      <a:pt x="9268" y="4993"/>
                      <a:pt x="4043" y="0"/>
                      <a:pt x="4043" y="0"/>
                    </a:cubicBez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3"/>
              <p:cNvSpPr/>
              <p:nvPr/>
            </p:nvSpPr>
            <p:spPr>
              <a:xfrm>
                <a:off x="6357842" y="4137636"/>
                <a:ext cx="107615" cy="93907"/>
              </a:xfrm>
              <a:custGeom>
                <a:rect b="b" l="l" r="r" t="t"/>
                <a:pathLst>
                  <a:path extrusionOk="0" h="5624" w="6445">
                    <a:moveTo>
                      <a:pt x="4621" y="0"/>
                    </a:moveTo>
                    <a:cubicBezTo>
                      <a:pt x="4621" y="0"/>
                      <a:pt x="122" y="3131"/>
                      <a:pt x="1" y="3253"/>
                    </a:cubicBezTo>
                    <a:lnTo>
                      <a:pt x="1824" y="5623"/>
                    </a:lnTo>
                    <a:lnTo>
                      <a:pt x="6445" y="1642"/>
                    </a:lnTo>
                    <a:lnTo>
                      <a:pt x="4621"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3"/>
              <p:cNvSpPr/>
              <p:nvPr/>
            </p:nvSpPr>
            <p:spPr>
              <a:xfrm>
                <a:off x="6388298" y="4165037"/>
                <a:ext cx="387265" cy="171049"/>
              </a:xfrm>
              <a:custGeom>
                <a:rect b="b" l="l" r="r" t="t"/>
                <a:pathLst>
                  <a:path extrusionOk="0" h="10244" w="23193">
                    <a:moveTo>
                      <a:pt x="4621" y="1"/>
                    </a:moveTo>
                    <a:lnTo>
                      <a:pt x="0" y="3982"/>
                    </a:lnTo>
                    <a:lnTo>
                      <a:pt x="4317" y="10244"/>
                    </a:lnTo>
                    <a:lnTo>
                      <a:pt x="23192" y="3496"/>
                    </a:lnTo>
                    <a:cubicBezTo>
                      <a:pt x="23192" y="3496"/>
                      <a:pt x="22696" y="2035"/>
                      <a:pt x="22418" y="2035"/>
                    </a:cubicBezTo>
                    <a:cubicBezTo>
                      <a:pt x="22413" y="2035"/>
                      <a:pt x="22407" y="2036"/>
                      <a:pt x="22402" y="2037"/>
                    </a:cubicBezTo>
                    <a:cubicBezTo>
                      <a:pt x="22385" y="2041"/>
                      <a:pt x="22368" y="2043"/>
                      <a:pt x="22350" y="2043"/>
                    </a:cubicBezTo>
                    <a:cubicBezTo>
                      <a:pt x="22092" y="2043"/>
                      <a:pt x="21824" y="1642"/>
                      <a:pt x="21824" y="1642"/>
                    </a:cubicBezTo>
                    <a:lnTo>
                      <a:pt x="6262" y="1368"/>
                    </a:lnTo>
                    <a:lnTo>
                      <a:pt x="4621" y="1"/>
                    </a:ln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3"/>
              <p:cNvSpPr/>
              <p:nvPr/>
            </p:nvSpPr>
            <p:spPr>
              <a:xfrm>
                <a:off x="6387781" y="4200051"/>
                <a:ext cx="40625" cy="58391"/>
              </a:xfrm>
              <a:custGeom>
                <a:rect b="b" l="l" r="r" t="t"/>
                <a:pathLst>
                  <a:path extrusionOk="0" h="3497" w="2433">
                    <a:moveTo>
                      <a:pt x="1946" y="1"/>
                    </a:moveTo>
                    <a:lnTo>
                      <a:pt x="1" y="1855"/>
                    </a:lnTo>
                    <a:lnTo>
                      <a:pt x="1034" y="3496"/>
                    </a:lnTo>
                    <a:cubicBezTo>
                      <a:pt x="1034" y="3496"/>
                      <a:pt x="2281" y="1642"/>
                      <a:pt x="2341" y="1490"/>
                    </a:cubicBezTo>
                    <a:cubicBezTo>
                      <a:pt x="2433" y="1308"/>
                      <a:pt x="1946" y="1"/>
                      <a:pt x="1946" y="1"/>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3"/>
              <p:cNvSpPr/>
              <p:nvPr/>
            </p:nvSpPr>
            <p:spPr>
              <a:xfrm>
                <a:off x="6440060" y="4211221"/>
                <a:ext cx="335503" cy="124864"/>
              </a:xfrm>
              <a:custGeom>
                <a:rect b="b" l="l" r="r" t="t"/>
                <a:pathLst>
                  <a:path extrusionOk="0" h="7478" w="20093">
                    <a:moveTo>
                      <a:pt x="1" y="5411"/>
                    </a:moveTo>
                    <a:lnTo>
                      <a:pt x="62" y="5593"/>
                    </a:lnTo>
                    <a:lnTo>
                      <a:pt x="101" y="5582"/>
                    </a:lnTo>
                    <a:lnTo>
                      <a:pt x="101" y="5582"/>
                    </a:lnTo>
                    <a:lnTo>
                      <a:pt x="1" y="5411"/>
                    </a:lnTo>
                    <a:close/>
                    <a:moveTo>
                      <a:pt x="19819" y="1"/>
                    </a:moveTo>
                    <a:lnTo>
                      <a:pt x="101" y="5582"/>
                    </a:lnTo>
                    <a:lnTo>
                      <a:pt x="101" y="5582"/>
                    </a:lnTo>
                    <a:lnTo>
                      <a:pt x="1217" y="7478"/>
                    </a:lnTo>
                    <a:lnTo>
                      <a:pt x="20092" y="730"/>
                    </a:lnTo>
                    <a:lnTo>
                      <a:pt x="1981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3"/>
              <p:cNvSpPr/>
              <p:nvPr/>
            </p:nvSpPr>
            <p:spPr>
              <a:xfrm>
                <a:off x="6440060" y="4211221"/>
                <a:ext cx="335503" cy="124864"/>
              </a:xfrm>
              <a:custGeom>
                <a:rect b="b" l="l" r="r" t="t"/>
                <a:pathLst>
                  <a:path extrusionOk="0" fill="none" h="7478" w="20093">
                    <a:moveTo>
                      <a:pt x="62" y="5593"/>
                    </a:moveTo>
                    <a:lnTo>
                      <a:pt x="19819" y="1"/>
                    </a:lnTo>
                    <a:lnTo>
                      <a:pt x="20092" y="730"/>
                    </a:lnTo>
                    <a:lnTo>
                      <a:pt x="1217" y="7478"/>
                    </a:lnTo>
                    <a:lnTo>
                      <a:pt x="1" y="5411"/>
                    </a:lnTo>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3"/>
              <p:cNvSpPr/>
              <p:nvPr/>
            </p:nvSpPr>
            <p:spPr>
              <a:xfrm>
                <a:off x="6639560" y="4188897"/>
                <a:ext cx="131426" cy="57373"/>
              </a:xfrm>
              <a:custGeom>
                <a:rect b="b" l="l" r="r" t="t"/>
                <a:pathLst>
                  <a:path extrusionOk="0" h="3436" w="7871">
                    <a:moveTo>
                      <a:pt x="7293" y="0"/>
                    </a:moveTo>
                    <a:cubicBezTo>
                      <a:pt x="7020" y="0"/>
                      <a:pt x="1427" y="122"/>
                      <a:pt x="1427" y="122"/>
                    </a:cubicBezTo>
                    <a:cubicBezTo>
                      <a:pt x="1427" y="122"/>
                      <a:pt x="424" y="973"/>
                      <a:pt x="211" y="1459"/>
                    </a:cubicBezTo>
                    <a:cubicBezTo>
                      <a:pt x="0" y="1971"/>
                      <a:pt x="385" y="3435"/>
                      <a:pt x="423" y="3435"/>
                    </a:cubicBezTo>
                    <a:cubicBezTo>
                      <a:pt x="423" y="3435"/>
                      <a:pt x="423" y="3435"/>
                      <a:pt x="424" y="3435"/>
                    </a:cubicBezTo>
                    <a:cubicBezTo>
                      <a:pt x="424" y="3435"/>
                      <a:pt x="7871" y="1338"/>
                      <a:pt x="7871" y="1338"/>
                    </a:cubicBezTo>
                    <a:cubicBezTo>
                      <a:pt x="7871" y="1338"/>
                      <a:pt x="7567" y="0"/>
                      <a:pt x="7293" y="0"/>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3"/>
              <p:cNvSpPr/>
              <p:nvPr/>
            </p:nvSpPr>
            <p:spPr>
              <a:xfrm>
                <a:off x="6485744" y="4187879"/>
                <a:ext cx="29454" cy="54317"/>
              </a:xfrm>
              <a:custGeom>
                <a:rect b="b" l="l" r="r" t="t"/>
                <a:pathLst>
                  <a:path extrusionOk="0" h="3253" w="1764">
                    <a:moveTo>
                      <a:pt x="1003" y="0"/>
                    </a:moveTo>
                    <a:cubicBezTo>
                      <a:pt x="1003" y="0"/>
                      <a:pt x="92" y="1429"/>
                      <a:pt x="61" y="1703"/>
                    </a:cubicBezTo>
                    <a:cubicBezTo>
                      <a:pt x="0" y="1946"/>
                      <a:pt x="122" y="3253"/>
                      <a:pt x="122" y="3253"/>
                    </a:cubicBezTo>
                    <a:lnTo>
                      <a:pt x="547" y="3222"/>
                    </a:lnTo>
                    <a:lnTo>
                      <a:pt x="456" y="2037"/>
                    </a:lnTo>
                    <a:lnTo>
                      <a:pt x="1763" y="0"/>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3"/>
              <p:cNvSpPr/>
              <p:nvPr/>
            </p:nvSpPr>
            <p:spPr>
              <a:xfrm>
                <a:off x="6510106" y="4188379"/>
                <a:ext cx="32493" cy="51278"/>
              </a:xfrm>
              <a:custGeom>
                <a:rect b="b" l="l" r="r" t="t"/>
                <a:pathLst>
                  <a:path extrusionOk="0" h="3071" w="1946">
                    <a:moveTo>
                      <a:pt x="1155" y="1"/>
                    </a:moveTo>
                    <a:cubicBezTo>
                      <a:pt x="1155" y="1"/>
                      <a:pt x="92" y="1825"/>
                      <a:pt x="61" y="1946"/>
                    </a:cubicBezTo>
                    <a:cubicBezTo>
                      <a:pt x="0" y="2068"/>
                      <a:pt x="92" y="3071"/>
                      <a:pt x="92" y="3071"/>
                    </a:cubicBezTo>
                    <a:lnTo>
                      <a:pt x="578" y="2980"/>
                    </a:lnTo>
                    <a:lnTo>
                      <a:pt x="517" y="2159"/>
                    </a:lnTo>
                    <a:lnTo>
                      <a:pt x="1946" y="31"/>
                    </a:lnTo>
                    <a:lnTo>
                      <a:pt x="1155" y="1"/>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3"/>
              <p:cNvSpPr/>
              <p:nvPr/>
            </p:nvSpPr>
            <p:spPr>
              <a:xfrm>
                <a:off x="6539543" y="4188897"/>
                <a:ext cx="29955" cy="47221"/>
              </a:xfrm>
              <a:custGeom>
                <a:rect b="b" l="l" r="r" t="t"/>
                <a:pathLst>
                  <a:path extrusionOk="0" h="2828" w="1794">
                    <a:moveTo>
                      <a:pt x="1064" y="0"/>
                    </a:moveTo>
                    <a:cubicBezTo>
                      <a:pt x="1064" y="0"/>
                      <a:pt x="61" y="1976"/>
                      <a:pt x="31" y="2006"/>
                    </a:cubicBezTo>
                    <a:cubicBezTo>
                      <a:pt x="0" y="2067"/>
                      <a:pt x="122" y="2827"/>
                      <a:pt x="122" y="2827"/>
                    </a:cubicBezTo>
                    <a:lnTo>
                      <a:pt x="639" y="2614"/>
                    </a:lnTo>
                    <a:lnTo>
                      <a:pt x="578" y="2098"/>
                    </a:lnTo>
                    <a:lnTo>
                      <a:pt x="1794" y="0"/>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3"/>
              <p:cNvSpPr/>
              <p:nvPr/>
            </p:nvSpPr>
            <p:spPr>
              <a:xfrm>
                <a:off x="5725964" y="2936829"/>
                <a:ext cx="506535" cy="558331"/>
              </a:xfrm>
              <a:custGeom>
                <a:rect b="b" l="l" r="r" t="t"/>
                <a:pathLst>
                  <a:path extrusionOk="0" h="33438" w="30336">
                    <a:moveTo>
                      <a:pt x="7083" y="0"/>
                    </a:moveTo>
                    <a:lnTo>
                      <a:pt x="1065" y="4560"/>
                    </a:lnTo>
                    <a:lnTo>
                      <a:pt x="1" y="8602"/>
                    </a:lnTo>
                    <a:lnTo>
                      <a:pt x="6992" y="24226"/>
                    </a:lnTo>
                    <a:cubicBezTo>
                      <a:pt x="6992" y="24226"/>
                      <a:pt x="7174" y="25259"/>
                      <a:pt x="8238" y="25350"/>
                    </a:cubicBezTo>
                    <a:cubicBezTo>
                      <a:pt x="9302" y="25441"/>
                      <a:pt x="24773" y="29211"/>
                      <a:pt x="24773" y="29211"/>
                    </a:cubicBezTo>
                    <a:cubicBezTo>
                      <a:pt x="24773" y="29211"/>
                      <a:pt x="25777" y="31095"/>
                      <a:pt x="26141" y="31247"/>
                    </a:cubicBezTo>
                    <a:cubicBezTo>
                      <a:pt x="26506" y="31460"/>
                      <a:pt x="27053" y="31612"/>
                      <a:pt x="27053" y="31612"/>
                    </a:cubicBezTo>
                    <a:lnTo>
                      <a:pt x="26263" y="29666"/>
                    </a:lnTo>
                    <a:lnTo>
                      <a:pt x="26263" y="29666"/>
                    </a:lnTo>
                    <a:lnTo>
                      <a:pt x="27631" y="29970"/>
                    </a:lnTo>
                    <a:cubicBezTo>
                      <a:pt x="27631" y="29970"/>
                      <a:pt x="29557" y="33437"/>
                      <a:pt x="29957" y="33437"/>
                    </a:cubicBezTo>
                    <a:cubicBezTo>
                      <a:pt x="29962" y="33437"/>
                      <a:pt x="29967" y="33437"/>
                      <a:pt x="29971" y="33436"/>
                    </a:cubicBezTo>
                    <a:cubicBezTo>
                      <a:pt x="30336" y="33344"/>
                      <a:pt x="28786" y="27843"/>
                      <a:pt x="28421" y="27660"/>
                    </a:cubicBezTo>
                    <a:cubicBezTo>
                      <a:pt x="28056" y="27478"/>
                      <a:pt x="13102" y="18967"/>
                      <a:pt x="13102" y="18967"/>
                    </a:cubicBezTo>
                    <a:lnTo>
                      <a:pt x="7083" y="0"/>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3"/>
              <p:cNvSpPr/>
              <p:nvPr/>
            </p:nvSpPr>
            <p:spPr>
              <a:xfrm>
                <a:off x="5417397" y="3190078"/>
                <a:ext cx="862309" cy="1057720"/>
              </a:xfrm>
              <a:custGeom>
                <a:rect b="b" l="l" r="r" t="t"/>
                <a:pathLst>
                  <a:path extrusionOk="0" h="63346" w="51643">
                    <a:moveTo>
                      <a:pt x="15289" y="1"/>
                    </a:moveTo>
                    <a:lnTo>
                      <a:pt x="15289" y="31"/>
                    </a:lnTo>
                    <a:lnTo>
                      <a:pt x="1155" y="31"/>
                    </a:lnTo>
                    <a:lnTo>
                      <a:pt x="0" y="21764"/>
                    </a:lnTo>
                    <a:cubicBezTo>
                      <a:pt x="0" y="21764"/>
                      <a:pt x="14063" y="21818"/>
                      <a:pt x="23448" y="21818"/>
                    </a:cubicBezTo>
                    <a:cubicBezTo>
                      <a:pt x="28140" y="21818"/>
                      <a:pt x="31663" y="21805"/>
                      <a:pt x="31673" y="21764"/>
                    </a:cubicBezTo>
                    <a:cubicBezTo>
                      <a:pt x="31673" y="21764"/>
                      <a:pt x="31673" y="21764"/>
                      <a:pt x="31673" y="21764"/>
                    </a:cubicBezTo>
                    <a:cubicBezTo>
                      <a:pt x="31733" y="21764"/>
                      <a:pt x="45320" y="63345"/>
                      <a:pt x="45320" y="63345"/>
                    </a:cubicBezTo>
                    <a:lnTo>
                      <a:pt x="51643" y="61947"/>
                    </a:lnTo>
                    <a:cubicBezTo>
                      <a:pt x="51643" y="61947"/>
                      <a:pt x="47114" y="17721"/>
                      <a:pt x="45655" y="15381"/>
                    </a:cubicBezTo>
                    <a:cubicBezTo>
                      <a:pt x="44196" y="13040"/>
                      <a:pt x="18481" y="9393"/>
                      <a:pt x="18481" y="9393"/>
                    </a:cubicBezTo>
                    <a:lnTo>
                      <a:pt x="15289" y="1"/>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3"/>
              <p:cNvSpPr/>
              <p:nvPr/>
            </p:nvSpPr>
            <p:spPr>
              <a:xfrm>
                <a:off x="5379327" y="2721884"/>
                <a:ext cx="484211" cy="468215"/>
              </a:xfrm>
              <a:custGeom>
                <a:rect b="b" l="l" r="r" t="t"/>
                <a:pathLst>
                  <a:path extrusionOk="0" h="28041" w="28999">
                    <a:moveTo>
                      <a:pt x="15920" y="0"/>
                    </a:moveTo>
                    <a:cubicBezTo>
                      <a:pt x="15253" y="0"/>
                      <a:pt x="14834" y="16"/>
                      <a:pt x="14834" y="16"/>
                    </a:cubicBezTo>
                    <a:lnTo>
                      <a:pt x="1" y="3268"/>
                    </a:lnTo>
                    <a:lnTo>
                      <a:pt x="4469" y="28041"/>
                    </a:lnTo>
                    <a:lnTo>
                      <a:pt x="18177" y="28041"/>
                    </a:lnTo>
                    <a:cubicBezTo>
                      <a:pt x="18177" y="28041"/>
                      <a:pt x="18816" y="24515"/>
                      <a:pt x="20123" y="22570"/>
                    </a:cubicBezTo>
                    <a:cubicBezTo>
                      <a:pt x="21399" y="20624"/>
                      <a:pt x="22645" y="17220"/>
                      <a:pt x="22645" y="17220"/>
                    </a:cubicBezTo>
                    <a:lnTo>
                      <a:pt x="28998" y="11931"/>
                    </a:lnTo>
                    <a:cubicBezTo>
                      <a:pt x="28998" y="11931"/>
                      <a:pt x="26263" y="3815"/>
                      <a:pt x="24591" y="1779"/>
                    </a:cubicBezTo>
                    <a:cubicBezTo>
                      <a:pt x="23322" y="182"/>
                      <a:pt x="18188" y="0"/>
                      <a:pt x="15920" y="0"/>
                    </a:cubicBezTo>
                    <a:close/>
                  </a:path>
                </a:pathLst>
              </a:custGeom>
              <a:solidFill>
                <a:schemeClr val="accent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3"/>
              <p:cNvSpPr/>
              <p:nvPr/>
            </p:nvSpPr>
            <p:spPr>
              <a:xfrm>
                <a:off x="5561028" y="2479038"/>
                <a:ext cx="184240" cy="244385"/>
              </a:xfrm>
              <a:custGeom>
                <a:rect b="b" l="l" r="r" t="t"/>
                <a:pathLst>
                  <a:path extrusionOk="0" h="14636" w="11034">
                    <a:moveTo>
                      <a:pt x="6566" y="1"/>
                    </a:moveTo>
                    <a:lnTo>
                      <a:pt x="791" y="4226"/>
                    </a:lnTo>
                    <a:cubicBezTo>
                      <a:pt x="791" y="4226"/>
                      <a:pt x="0" y="7204"/>
                      <a:pt x="92" y="9484"/>
                    </a:cubicBezTo>
                    <a:cubicBezTo>
                      <a:pt x="152" y="11733"/>
                      <a:pt x="335" y="13709"/>
                      <a:pt x="2858" y="14378"/>
                    </a:cubicBezTo>
                    <a:cubicBezTo>
                      <a:pt x="3466" y="14541"/>
                      <a:pt x="4141" y="14635"/>
                      <a:pt x="4829" y="14635"/>
                    </a:cubicBezTo>
                    <a:cubicBezTo>
                      <a:pt x="6961" y="14635"/>
                      <a:pt x="9219" y="13729"/>
                      <a:pt x="10001" y="11156"/>
                    </a:cubicBezTo>
                    <a:cubicBezTo>
                      <a:pt x="11034" y="7782"/>
                      <a:pt x="6566" y="1"/>
                      <a:pt x="6566" y="1"/>
                    </a:cubicBezTo>
                    <a:close/>
                  </a:path>
                </a:pathLst>
              </a:custGeom>
              <a:solidFill>
                <a:schemeClr val="accent1"/>
              </a:solidFill>
              <a:ln cap="rnd" cmpd="sng" w="4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3"/>
              <p:cNvSpPr/>
              <p:nvPr/>
            </p:nvSpPr>
            <p:spPr>
              <a:xfrm>
                <a:off x="5427032" y="2521165"/>
                <a:ext cx="199986" cy="275726"/>
              </a:xfrm>
              <a:custGeom>
                <a:rect b="b" l="l" r="r" t="t"/>
                <a:pathLst>
                  <a:path extrusionOk="0" h="16513" w="11977">
                    <a:moveTo>
                      <a:pt x="2767" y="0"/>
                    </a:moveTo>
                    <a:lnTo>
                      <a:pt x="1" y="12675"/>
                    </a:lnTo>
                    <a:cubicBezTo>
                      <a:pt x="1" y="12675"/>
                      <a:pt x="4499" y="16292"/>
                      <a:pt x="6962" y="16505"/>
                    </a:cubicBezTo>
                    <a:cubicBezTo>
                      <a:pt x="7017" y="16510"/>
                      <a:pt x="7072" y="16512"/>
                      <a:pt x="7128" y="16512"/>
                    </a:cubicBezTo>
                    <a:cubicBezTo>
                      <a:pt x="9565" y="16512"/>
                      <a:pt x="11977" y="12037"/>
                      <a:pt x="11977" y="12037"/>
                    </a:cubicBezTo>
                    <a:cubicBezTo>
                      <a:pt x="11977" y="12037"/>
                      <a:pt x="9636" y="11763"/>
                      <a:pt x="9241" y="11125"/>
                    </a:cubicBezTo>
                    <a:cubicBezTo>
                      <a:pt x="8816" y="10487"/>
                      <a:pt x="8724" y="4894"/>
                      <a:pt x="8724" y="4894"/>
                    </a:cubicBezTo>
                    <a:lnTo>
                      <a:pt x="2767" y="0"/>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3"/>
              <p:cNvSpPr/>
              <p:nvPr/>
            </p:nvSpPr>
            <p:spPr>
              <a:xfrm>
                <a:off x="5398496" y="2370939"/>
                <a:ext cx="279282" cy="236687"/>
              </a:xfrm>
              <a:custGeom>
                <a:rect b="b" l="l" r="r" t="t"/>
                <a:pathLst>
                  <a:path extrusionOk="0" h="14175" w="16726">
                    <a:moveTo>
                      <a:pt x="13382" y="0"/>
                    </a:moveTo>
                    <a:lnTo>
                      <a:pt x="6117" y="730"/>
                    </a:lnTo>
                    <a:lnTo>
                      <a:pt x="4628" y="5593"/>
                    </a:lnTo>
                    <a:cubicBezTo>
                      <a:pt x="4628" y="5593"/>
                      <a:pt x="4001" y="5144"/>
                      <a:pt x="3204" y="5144"/>
                    </a:cubicBezTo>
                    <a:cubicBezTo>
                      <a:pt x="2564" y="5144"/>
                      <a:pt x="1815" y="5433"/>
                      <a:pt x="1193" y="6475"/>
                    </a:cubicBezTo>
                    <a:cubicBezTo>
                      <a:pt x="1" y="8515"/>
                      <a:pt x="888" y="11318"/>
                      <a:pt x="3552" y="11318"/>
                    </a:cubicBezTo>
                    <a:cubicBezTo>
                      <a:pt x="3943" y="11318"/>
                      <a:pt x="4373" y="11258"/>
                      <a:pt x="4841" y="11125"/>
                    </a:cubicBezTo>
                    <a:lnTo>
                      <a:pt x="7637" y="12614"/>
                    </a:lnTo>
                    <a:cubicBezTo>
                      <a:pt x="9316" y="13681"/>
                      <a:pt x="10913" y="14175"/>
                      <a:pt x="12285" y="14175"/>
                    </a:cubicBezTo>
                    <a:cubicBezTo>
                      <a:pt x="14864" y="14175"/>
                      <a:pt x="16645" y="12429"/>
                      <a:pt x="16665" y="9453"/>
                    </a:cubicBezTo>
                    <a:cubicBezTo>
                      <a:pt x="16725" y="4894"/>
                      <a:pt x="13382" y="0"/>
                      <a:pt x="13382" y="0"/>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3"/>
              <p:cNvSpPr/>
              <p:nvPr/>
            </p:nvSpPr>
            <p:spPr>
              <a:xfrm>
                <a:off x="5395574" y="2370939"/>
                <a:ext cx="282204" cy="261900"/>
              </a:xfrm>
              <a:custGeom>
                <a:rect b="b" l="l" r="r" t="t"/>
                <a:pathLst>
                  <a:path extrusionOk="0" fill="none" h="15685" w="16901">
                    <a:moveTo>
                      <a:pt x="7812" y="12614"/>
                    </a:moveTo>
                    <a:cubicBezTo>
                      <a:pt x="12645" y="15684"/>
                      <a:pt x="16809" y="14013"/>
                      <a:pt x="16840" y="9453"/>
                    </a:cubicBezTo>
                    <a:cubicBezTo>
                      <a:pt x="16900" y="4894"/>
                      <a:pt x="13557" y="0"/>
                      <a:pt x="13557" y="0"/>
                    </a:cubicBezTo>
                    <a:lnTo>
                      <a:pt x="6292" y="730"/>
                    </a:lnTo>
                    <a:lnTo>
                      <a:pt x="4803" y="5593"/>
                    </a:lnTo>
                    <a:cubicBezTo>
                      <a:pt x="4803" y="5593"/>
                      <a:pt x="2766" y="4134"/>
                      <a:pt x="1368" y="6475"/>
                    </a:cubicBezTo>
                    <a:cubicBezTo>
                      <a:pt x="0" y="8815"/>
                      <a:pt x="1368" y="12159"/>
                      <a:pt x="5016" y="11125"/>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3"/>
              <p:cNvSpPr/>
              <p:nvPr/>
            </p:nvSpPr>
            <p:spPr>
              <a:xfrm>
                <a:off x="5304223" y="2364794"/>
                <a:ext cx="382189" cy="484495"/>
              </a:xfrm>
              <a:custGeom>
                <a:rect b="b" l="l" r="r" t="t"/>
                <a:pathLst>
                  <a:path extrusionOk="0" h="29016" w="22889">
                    <a:moveTo>
                      <a:pt x="19045" y="1"/>
                    </a:moveTo>
                    <a:cubicBezTo>
                      <a:pt x="16953" y="1"/>
                      <a:pt x="9547" y="1061"/>
                      <a:pt x="8450" y="1463"/>
                    </a:cubicBezTo>
                    <a:cubicBezTo>
                      <a:pt x="7204" y="1918"/>
                      <a:pt x="3860" y="4168"/>
                      <a:pt x="3374" y="6691"/>
                    </a:cubicBezTo>
                    <a:cubicBezTo>
                      <a:pt x="2888" y="9213"/>
                      <a:pt x="5076" y="12618"/>
                      <a:pt x="3496" y="14533"/>
                    </a:cubicBezTo>
                    <a:cubicBezTo>
                      <a:pt x="1915" y="16448"/>
                      <a:pt x="0" y="19335"/>
                      <a:pt x="638" y="21676"/>
                    </a:cubicBezTo>
                    <a:cubicBezTo>
                      <a:pt x="1287" y="23945"/>
                      <a:pt x="6366" y="29016"/>
                      <a:pt x="9361" y="29016"/>
                    </a:cubicBezTo>
                    <a:cubicBezTo>
                      <a:pt x="9455" y="29016"/>
                      <a:pt x="9546" y="29011"/>
                      <a:pt x="9636" y="29001"/>
                    </a:cubicBezTo>
                    <a:cubicBezTo>
                      <a:pt x="12584" y="28636"/>
                      <a:pt x="12614" y="24563"/>
                      <a:pt x="12493" y="20125"/>
                    </a:cubicBezTo>
                    <a:cubicBezTo>
                      <a:pt x="12402" y="15688"/>
                      <a:pt x="10031" y="11645"/>
                      <a:pt x="10031" y="11645"/>
                    </a:cubicBezTo>
                    <a:cubicBezTo>
                      <a:pt x="10031" y="11645"/>
                      <a:pt x="9788" y="11677"/>
                      <a:pt x="9430" y="11677"/>
                    </a:cubicBezTo>
                    <a:cubicBezTo>
                      <a:pt x="8534" y="11677"/>
                      <a:pt x="6922" y="11476"/>
                      <a:pt x="6596" y="10064"/>
                    </a:cubicBezTo>
                    <a:cubicBezTo>
                      <a:pt x="6187" y="8292"/>
                      <a:pt x="7270" y="5860"/>
                      <a:pt x="9493" y="5860"/>
                    </a:cubicBezTo>
                    <a:cubicBezTo>
                      <a:pt x="9749" y="5860"/>
                      <a:pt x="10019" y="5892"/>
                      <a:pt x="10304" y="5961"/>
                    </a:cubicBezTo>
                    <a:cubicBezTo>
                      <a:pt x="10304" y="5961"/>
                      <a:pt x="10410" y="5982"/>
                      <a:pt x="10608" y="5982"/>
                    </a:cubicBezTo>
                    <a:cubicBezTo>
                      <a:pt x="11091" y="5982"/>
                      <a:pt x="12125" y="5859"/>
                      <a:pt x="13526" y="5019"/>
                    </a:cubicBezTo>
                    <a:cubicBezTo>
                      <a:pt x="15502" y="3833"/>
                      <a:pt x="16292" y="642"/>
                      <a:pt x="16292" y="642"/>
                    </a:cubicBezTo>
                    <a:cubicBezTo>
                      <a:pt x="16292" y="642"/>
                      <a:pt x="18390" y="2557"/>
                      <a:pt x="19697" y="3317"/>
                    </a:cubicBezTo>
                    <a:cubicBezTo>
                      <a:pt x="21004" y="4077"/>
                      <a:pt x="21125" y="4411"/>
                      <a:pt x="21125" y="4411"/>
                    </a:cubicBezTo>
                    <a:cubicBezTo>
                      <a:pt x="21125" y="4411"/>
                      <a:pt x="22888" y="2557"/>
                      <a:pt x="19575" y="64"/>
                    </a:cubicBezTo>
                    <a:cubicBezTo>
                      <a:pt x="19517" y="21"/>
                      <a:pt x="19330" y="1"/>
                      <a:pt x="19045" y="1"/>
                    </a:cubicBezTo>
                    <a:close/>
                  </a:path>
                </a:pathLst>
              </a:custGeom>
              <a:solidFill>
                <a:schemeClr val="accent1"/>
              </a:solidFill>
              <a:ln cap="rnd" cmpd="sng" w="45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3"/>
              <p:cNvSpPr/>
              <p:nvPr/>
            </p:nvSpPr>
            <p:spPr>
              <a:xfrm>
                <a:off x="5535147" y="2479038"/>
                <a:ext cx="46202" cy="45701"/>
              </a:xfrm>
              <a:custGeom>
                <a:rect b="b" l="l" r="r" t="t"/>
                <a:pathLst>
                  <a:path extrusionOk="0" h="2737" w="2767">
                    <a:moveTo>
                      <a:pt x="1368" y="1"/>
                    </a:moveTo>
                    <a:cubicBezTo>
                      <a:pt x="608" y="1"/>
                      <a:pt x="0" y="608"/>
                      <a:pt x="0" y="1368"/>
                    </a:cubicBezTo>
                    <a:cubicBezTo>
                      <a:pt x="0" y="2128"/>
                      <a:pt x="608" y="2736"/>
                      <a:pt x="1368" y="2736"/>
                    </a:cubicBezTo>
                    <a:cubicBezTo>
                      <a:pt x="2128" y="2736"/>
                      <a:pt x="2766" y="2128"/>
                      <a:pt x="2766" y="1368"/>
                    </a:cubicBezTo>
                    <a:cubicBezTo>
                      <a:pt x="2766" y="608"/>
                      <a:pt x="2128" y="1"/>
                      <a:pt x="13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3"/>
              <p:cNvSpPr/>
              <p:nvPr/>
            </p:nvSpPr>
            <p:spPr>
              <a:xfrm>
                <a:off x="5634112" y="2469403"/>
                <a:ext cx="39606" cy="46202"/>
              </a:xfrm>
              <a:custGeom>
                <a:rect b="b" l="l" r="r" t="t"/>
                <a:pathLst>
                  <a:path extrusionOk="0" h="2767" w="2372">
                    <a:moveTo>
                      <a:pt x="1368" y="0"/>
                    </a:moveTo>
                    <a:cubicBezTo>
                      <a:pt x="608" y="0"/>
                      <a:pt x="0" y="638"/>
                      <a:pt x="0" y="1398"/>
                    </a:cubicBezTo>
                    <a:cubicBezTo>
                      <a:pt x="0" y="2158"/>
                      <a:pt x="608" y="2766"/>
                      <a:pt x="1368" y="2766"/>
                    </a:cubicBezTo>
                    <a:cubicBezTo>
                      <a:pt x="1824" y="2766"/>
                      <a:pt x="2098" y="2675"/>
                      <a:pt x="2371" y="2341"/>
                    </a:cubicBezTo>
                    <a:lnTo>
                      <a:pt x="2006" y="152"/>
                    </a:lnTo>
                    <a:cubicBezTo>
                      <a:pt x="1824" y="61"/>
                      <a:pt x="1611" y="0"/>
                      <a:pt x="13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3"/>
              <p:cNvSpPr/>
              <p:nvPr/>
            </p:nvSpPr>
            <p:spPr>
              <a:xfrm>
                <a:off x="5609233" y="2459752"/>
                <a:ext cx="17783" cy="48740"/>
              </a:xfrm>
              <a:custGeom>
                <a:rect b="b" l="l" r="r" t="t"/>
                <a:pathLst>
                  <a:path extrusionOk="0" fill="none" h="2919" w="1065">
                    <a:moveTo>
                      <a:pt x="1" y="1"/>
                    </a:moveTo>
                    <a:lnTo>
                      <a:pt x="1065" y="2919"/>
                    </a:lnTo>
                    <a:lnTo>
                      <a:pt x="153" y="291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3"/>
              <p:cNvSpPr/>
              <p:nvPr/>
            </p:nvSpPr>
            <p:spPr>
              <a:xfrm>
                <a:off x="5570662" y="2457715"/>
                <a:ext cx="12707" cy="12707"/>
              </a:xfrm>
              <a:custGeom>
                <a:rect b="b" l="l" r="r" t="t"/>
                <a:pathLst>
                  <a:path extrusionOk="0" h="761" w="761">
                    <a:moveTo>
                      <a:pt x="366" y="1"/>
                    </a:moveTo>
                    <a:cubicBezTo>
                      <a:pt x="153" y="1"/>
                      <a:pt x="1" y="183"/>
                      <a:pt x="1" y="396"/>
                    </a:cubicBezTo>
                    <a:cubicBezTo>
                      <a:pt x="1" y="609"/>
                      <a:pt x="153" y="761"/>
                      <a:pt x="366" y="761"/>
                    </a:cubicBezTo>
                    <a:cubicBezTo>
                      <a:pt x="609" y="761"/>
                      <a:pt x="761" y="609"/>
                      <a:pt x="761" y="396"/>
                    </a:cubicBezTo>
                    <a:cubicBezTo>
                      <a:pt x="761" y="183"/>
                      <a:pt x="609" y="1"/>
                      <a:pt x="3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3"/>
              <p:cNvSpPr/>
              <p:nvPr/>
            </p:nvSpPr>
            <p:spPr>
              <a:xfrm>
                <a:off x="5622942" y="2444524"/>
                <a:ext cx="13208" cy="13208"/>
              </a:xfrm>
              <a:custGeom>
                <a:rect b="b" l="l" r="r" t="t"/>
                <a:pathLst>
                  <a:path extrusionOk="0" h="791" w="791">
                    <a:moveTo>
                      <a:pt x="396" y="1"/>
                    </a:moveTo>
                    <a:cubicBezTo>
                      <a:pt x="183" y="1"/>
                      <a:pt x="1" y="183"/>
                      <a:pt x="1" y="396"/>
                    </a:cubicBezTo>
                    <a:cubicBezTo>
                      <a:pt x="1" y="609"/>
                      <a:pt x="183" y="791"/>
                      <a:pt x="396" y="791"/>
                    </a:cubicBezTo>
                    <a:cubicBezTo>
                      <a:pt x="609" y="791"/>
                      <a:pt x="791" y="609"/>
                      <a:pt x="791" y="396"/>
                    </a:cubicBezTo>
                    <a:cubicBezTo>
                      <a:pt x="791" y="183"/>
                      <a:pt x="609" y="1"/>
                      <a:pt x="3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3"/>
              <p:cNvSpPr/>
              <p:nvPr/>
            </p:nvSpPr>
            <p:spPr>
              <a:xfrm>
                <a:off x="5574219" y="2524722"/>
                <a:ext cx="61931" cy="38070"/>
              </a:xfrm>
              <a:custGeom>
                <a:rect b="b" l="l" r="r" t="t"/>
                <a:pathLst>
                  <a:path extrusionOk="0" h="2280" w="3709">
                    <a:moveTo>
                      <a:pt x="274" y="0"/>
                    </a:moveTo>
                    <a:cubicBezTo>
                      <a:pt x="274" y="0"/>
                      <a:pt x="1" y="1976"/>
                      <a:pt x="1551" y="2249"/>
                    </a:cubicBezTo>
                    <a:cubicBezTo>
                      <a:pt x="1656" y="2270"/>
                      <a:pt x="1757" y="2279"/>
                      <a:pt x="1854" y="2279"/>
                    </a:cubicBezTo>
                    <a:cubicBezTo>
                      <a:pt x="3206" y="2279"/>
                      <a:pt x="3709" y="426"/>
                      <a:pt x="3709" y="426"/>
                    </a:cubicBezTo>
                    <a:lnTo>
                      <a:pt x="274"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3"/>
              <p:cNvSpPr/>
              <p:nvPr/>
            </p:nvSpPr>
            <p:spPr>
              <a:xfrm>
                <a:off x="5562047" y="2410528"/>
                <a:ext cx="24879" cy="17783"/>
              </a:xfrm>
              <a:custGeom>
                <a:rect b="b" l="l" r="r" t="t"/>
                <a:pathLst>
                  <a:path extrusionOk="0" fill="none" h="1065" w="1490">
                    <a:moveTo>
                      <a:pt x="1490" y="243"/>
                    </a:moveTo>
                    <a:cubicBezTo>
                      <a:pt x="1490" y="243"/>
                      <a:pt x="790" y="0"/>
                      <a:pt x="0" y="1064"/>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3"/>
              <p:cNvSpPr/>
              <p:nvPr/>
            </p:nvSpPr>
            <p:spPr>
              <a:xfrm>
                <a:off x="5703640" y="2796755"/>
                <a:ext cx="80215" cy="212659"/>
              </a:xfrm>
              <a:custGeom>
                <a:rect b="b" l="l" r="r" t="t"/>
                <a:pathLst>
                  <a:path extrusionOk="0" fill="none" h="12736" w="4804">
                    <a:moveTo>
                      <a:pt x="1" y="0"/>
                    </a:moveTo>
                    <a:cubicBezTo>
                      <a:pt x="1" y="0"/>
                      <a:pt x="3131" y="3253"/>
                      <a:pt x="3466" y="7113"/>
                    </a:cubicBezTo>
                    <a:cubicBezTo>
                      <a:pt x="3800" y="10973"/>
                      <a:pt x="3222" y="12736"/>
                      <a:pt x="3222" y="12736"/>
                    </a:cubicBezTo>
                    <a:cubicBezTo>
                      <a:pt x="3222" y="12736"/>
                      <a:pt x="4803" y="8116"/>
                      <a:pt x="4803" y="7174"/>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3"/>
              <p:cNvSpPr/>
              <p:nvPr/>
            </p:nvSpPr>
            <p:spPr>
              <a:xfrm>
                <a:off x="5490482" y="3030217"/>
                <a:ext cx="213177" cy="94408"/>
              </a:xfrm>
              <a:custGeom>
                <a:rect b="b" l="l" r="r" t="t"/>
                <a:pathLst>
                  <a:path extrusionOk="0" fill="none" h="5654" w="12767">
                    <a:moveTo>
                      <a:pt x="0" y="0"/>
                    </a:moveTo>
                    <a:cubicBezTo>
                      <a:pt x="0" y="0"/>
                      <a:pt x="3982" y="3009"/>
                      <a:pt x="7660" y="3769"/>
                    </a:cubicBezTo>
                    <a:cubicBezTo>
                      <a:pt x="11308" y="4529"/>
                      <a:pt x="12767" y="4043"/>
                      <a:pt x="12767" y="4043"/>
                    </a:cubicBezTo>
                    <a:cubicBezTo>
                      <a:pt x="12767" y="4043"/>
                      <a:pt x="7235" y="5654"/>
                      <a:pt x="6110" y="5259"/>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3"/>
              <p:cNvSpPr/>
              <p:nvPr/>
            </p:nvSpPr>
            <p:spPr>
              <a:xfrm>
                <a:off x="5529053" y="2583597"/>
                <a:ext cx="43664" cy="51779"/>
              </a:xfrm>
              <a:custGeom>
                <a:rect b="b" l="l" r="r" t="t"/>
                <a:pathLst>
                  <a:path extrusionOk="0" h="3101" w="2615">
                    <a:moveTo>
                      <a:pt x="0" y="0"/>
                    </a:moveTo>
                    <a:cubicBezTo>
                      <a:pt x="183" y="1003"/>
                      <a:pt x="2614" y="3100"/>
                      <a:pt x="2614" y="3100"/>
                    </a:cubicBezTo>
                    <a:lnTo>
                      <a:pt x="2614" y="115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3"/>
              <p:cNvSpPr/>
              <p:nvPr/>
            </p:nvSpPr>
            <p:spPr>
              <a:xfrm>
                <a:off x="5431106" y="2495284"/>
                <a:ext cx="42128" cy="35532"/>
              </a:xfrm>
              <a:custGeom>
                <a:rect b="b" l="l" r="r" t="t"/>
                <a:pathLst>
                  <a:path extrusionOk="0" fill="none" h="2128" w="2523">
                    <a:moveTo>
                      <a:pt x="0" y="395"/>
                    </a:moveTo>
                    <a:cubicBezTo>
                      <a:pt x="0" y="395"/>
                      <a:pt x="638" y="0"/>
                      <a:pt x="882" y="31"/>
                    </a:cubicBezTo>
                    <a:cubicBezTo>
                      <a:pt x="1125" y="31"/>
                      <a:pt x="2523" y="2128"/>
                      <a:pt x="2523" y="2128"/>
                    </a:cubicBezTo>
                    <a:lnTo>
                      <a:pt x="1307" y="1216"/>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3"/>
              <p:cNvSpPr/>
              <p:nvPr/>
            </p:nvSpPr>
            <p:spPr>
              <a:xfrm>
                <a:off x="5515344" y="3335228"/>
                <a:ext cx="215214" cy="12206"/>
              </a:xfrm>
              <a:custGeom>
                <a:rect b="b" l="l" r="r" t="t"/>
                <a:pathLst>
                  <a:path extrusionOk="0" fill="none" h="731" w="12889">
                    <a:moveTo>
                      <a:pt x="1" y="1"/>
                    </a:moveTo>
                    <a:lnTo>
                      <a:pt x="12889" y="730"/>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3"/>
              <p:cNvSpPr/>
              <p:nvPr/>
            </p:nvSpPr>
            <p:spPr>
              <a:xfrm>
                <a:off x="5639188" y="3256567"/>
                <a:ext cx="35532" cy="87829"/>
              </a:xfrm>
              <a:custGeom>
                <a:rect b="b" l="l" r="r" t="t"/>
                <a:pathLst>
                  <a:path extrusionOk="0" fill="none" h="5260" w="2128">
                    <a:moveTo>
                      <a:pt x="2128" y="5259"/>
                    </a:moveTo>
                    <a:lnTo>
                      <a:pt x="0" y="1"/>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3"/>
              <p:cNvSpPr/>
              <p:nvPr/>
            </p:nvSpPr>
            <p:spPr>
              <a:xfrm>
                <a:off x="6211674" y="3628083"/>
                <a:ext cx="227387" cy="546626"/>
              </a:xfrm>
              <a:custGeom>
                <a:rect b="b" l="l" r="r" t="t"/>
                <a:pathLst>
                  <a:path extrusionOk="0" h="32737" w="13618">
                    <a:moveTo>
                      <a:pt x="1" y="0"/>
                    </a:moveTo>
                    <a:lnTo>
                      <a:pt x="3162" y="27052"/>
                    </a:lnTo>
                    <a:lnTo>
                      <a:pt x="7448" y="32736"/>
                    </a:lnTo>
                    <a:lnTo>
                      <a:pt x="13618" y="29545"/>
                    </a:lnTo>
                    <a:lnTo>
                      <a:pt x="1" y="0"/>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3"/>
              <p:cNvSpPr/>
              <p:nvPr/>
            </p:nvSpPr>
            <p:spPr>
              <a:xfrm>
                <a:off x="6003090" y="3488510"/>
                <a:ext cx="203526" cy="752172"/>
              </a:xfrm>
              <a:custGeom>
                <a:rect b="b" l="l" r="r" t="t"/>
                <a:pathLst>
                  <a:path extrusionOk="0" fill="none" h="45047" w="12189">
                    <a:moveTo>
                      <a:pt x="0" y="0"/>
                    </a:moveTo>
                    <a:cubicBezTo>
                      <a:pt x="0" y="0"/>
                      <a:pt x="3617" y="3496"/>
                      <a:pt x="3921" y="4772"/>
                    </a:cubicBezTo>
                    <a:cubicBezTo>
                      <a:pt x="4225" y="6079"/>
                      <a:pt x="12189" y="45047"/>
                      <a:pt x="12189" y="45047"/>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3"/>
              <p:cNvSpPr/>
              <p:nvPr/>
            </p:nvSpPr>
            <p:spPr>
              <a:xfrm>
                <a:off x="6140109" y="4107180"/>
                <a:ext cx="127419" cy="117250"/>
              </a:xfrm>
              <a:custGeom>
                <a:rect b="b" l="l" r="r" t="t"/>
                <a:pathLst>
                  <a:path extrusionOk="0" fill="none" h="7022" w="7631">
                    <a:moveTo>
                      <a:pt x="1" y="2189"/>
                    </a:moveTo>
                    <a:lnTo>
                      <a:pt x="7630" y="1"/>
                    </a:lnTo>
                    <a:lnTo>
                      <a:pt x="1946" y="7022"/>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3"/>
              <p:cNvSpPr/>
              <p:nvPr/>
            </p:nvSpPr>
            <p:spPr>
              <a:xfrm>
                <a:off x="6279682" y="4021406"/>
                <a:ext cx="113192" cy="112691"/>
              </a:xfrm>
              <a:custGeom>
                <a:rect b="b" l="l" r="r" t="t"/>
                <a:pathLst>
                  <a:path extrusionOk="0" fill="none" h="6749" w="6779">
                    <a:moveTo>
                      <a:pt x="1" y="4712"/>
                    </a:moveTo>
                    <a:lnTo>
                      <a:pt x="6779" y="1"/>
                    </a:lnTo>
                    <a:lnTo>
                      <a:pt x="3192" y="674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3"/>
              <p:cNvSpPr/>
              <p:nvPr/>
            </p:nvSpPr>
            <p:spPr>
              <a:xfrm>
                <a:off x="5453931" y="3190078"/>
                <a:ext cx="218771" cy="45183"/>
              </a:xfrm>
              <a:custGeom>
                <a:rect b="b" l="l" r="r" t="t"/>
                <a:pathLst>
                  <a:path extrusionOk="0" h="2706" w="13102">
                    <a:moveTo>
                      <a:pt x="1" y="1"/>
                    </a:moveTo>
                    <a:lnTo>
                      <a:pt x="335" y="2706"/>
                    </a:lnTo>
                    <a:lnTo>
                      <a:pt x="131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3"/>
              <p:cNvSpPr/>
              <p:nvPr/>
            </p:nvSpPr>
            <p:spPr>
              <a:xfrm>
                <a:off x="5725964" y="2936829"/>
                <a:ext cx="118285" cy="167493"/>
              </a:xfrm>
              <a:custGeom>
                <a:rect b="b" l="l" r="r" t="t"/>
                <a:pathLst>
                  <a:path extrusionOk="0" h="10031" w="7084">
                    <a:moveTo>
                      <a:pt x="7083" y="0"/>
                    </a:moveTo>
                    <a:lnTo>
                      <a:pt x="1885" y="4347"/>
                    </a:lnTo>
                    <a:lnTo>
                      <a:pt x="1" y="8602"/>
                    </a:lnTo>
                    <a:lnTo>
                      <a:pt x="639" y="10031"/>
                    </a:lnTo>
                    <a:lnTo>
                      <a:pt x="2311" y="6718"/>
                    </a:lnTo>
                    <a:lnTo>
                      <a:pt x="7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3"/>
              <p:cNvSpPr/>
              <p:nvPr/>
            </p:nvSpPr>
            <p:spPr>
              <a:xfrm>
                <a:off x="5558991" y="4303591"/>
                <a:ext cx="367479" cy="299971"/>
              </a:xfrm>
              <a:custGeom>
                <a:rect b="b" l="l" r="r" t="t"/>
                <a:pathLst>
                  <a:path extrusionOk="0" h="17965" w="22008">
                    <a:moveTo>
                      <a:pt x="9241" y="1"/>
                    </a:moveTo>
                    <a:lnTo>
                      <a:pt x="2220" y="1916"/>
                    </a:lnTo>
                    <a:lnTo>
                      <a:pt x="1" y="17964"/>
                    </a:lnTo>
                    <a:lnTo>
                      <a:pt x="22007" y="17964"/>
                    </a:lnTo>
                    <a:cubicBezTo>
                      <a:pt x="22007" y="17964"/>
                      <a:pt x="20579" y="14256"/>
                      <a:pt x="19150" y="13466"/>
                    </a:cubicBezTo>
                    <a:cubicBezTo>
                      <a:pt x="17721" y="12676"/>
                      <a:pt x="7904" y="9940"/>
                      <a:pt x="7904" y="9940"/>
                    </a:cubicBezTo>
                    <a:lnTo>
                      <a:pt x="9241" y="1"/>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3"/>
              <p:cNvSpPr/>
              <p:nvPr/>
            </p:nvSpPr>
            <p:spPr>
              <a:xfrm>
                <a:off x="5558991" y="4446721"/>
                <a:ext cx="366961" cy="156840"/>
              </a:xfrm>
              <a:custGeom>
                <a:rect b="b" l="l" r="r" t="t"/>
                <a:pathLst>
                  <a:path extrusionOk="0" h="9393" w="21977">
                    <a:moveTo>
                      <a:pt x="1277" y="0"/>
                    </a:moveTo>
                    <a:lnTo>
                      <a:pt x="1" y="9392"/>
                    </a:lnTo>
                    <a:lnTo>
                      <a:pt x="21977" y="9392"/>
                    </a:lnTo>
                    <a:cubicBezTo>
                      <a:pt x="21977" y="9392"/>
                      <a:pt x="20700" y="6049"/>
                      <a:pt x="19424" y="5076"/>
                    </a:cubicBezTo>
                    <a:cubicBezTo>
                      <a:pt x="18117" y="4134"/>
                      <a:pt x="7904" y="1368"/>
                      <a:pt x="7904" y="1368"/>
                    </a:cubicBezTo>
                    <a:lnTo>
                      <a:pt x="8025" y="426"/>
                    </a:lnTo>
                    <a:lnTo>
                      <a:pt x="8025" y="426"/>
                    </a:lnTo>
                    <a:cubicBezTo>
                      <a:pt x="7251" y="686"/>
                      <a:pt x="6424" y="783"/>
                      <a:pt x="5623" y="783"/>
                    </a:cubicBezTo>
                    <a:cubicBezTo>
                      <a:pt x="3342" y="783"/>
                      <a:pt x="1277" y="0"/>
                      <a:pt x="1277" y="0"/>
                    </a:cubicBezTo>
                    <a:close/>
                  </a:path>
                </a:pathLst>
              </a:custGeom>
              <a:solidFill>
                <a:schemeClr val="accent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3"/>
              <p:cNvSpPr/>
              <p:nvPr/>
            </p:nvSpPr>
            <p:spPr>
              <a:xfrm>
                <a:off x="5580313" y="4395460"/>
                <a:ext cx="119287" cy="65655"/>
              </a:xfrm>
              <a:custGeom>
                <a:rect b="b" l="l" r="r" t="t"/>
                <a:pathLst>
                  <a:path extrusionOk="0" h="3932" w="7144">
                    <a:moveTo>
                      <a:pt x="426" y="0"/>
                    </a:moveTo>
                    <a:lnTo>
                      <a:pt x="0" y="3070"/>
                    </a:lnTo>
                    <a:cubicBezTo>
                      <a:pt x="0" y="3070"/>
                      <a:pt x="456" y="3222"/>
                      <a:pt x="2979" y="3739"/>
                    </a:cubicBezTo>
                    <a:cubicBezTo>
                      <a:pt x="3620" y="3880"/>
                      <a:pt x="4181" y="3932"/>
                      <a:pt x="4660" y="3932"/>
                    </a:cubicBezTo>
                    <a:cubicBezTo>
                      <a:pt x="6044" y="3932"/>
                      <a:pt x="6748" y="3496"/>
                      <a:pt x="6748" y="3496"/>
                    </a:cubicBezTo>
                    <a:lnTo>
                      <a:pt x="7143" y="578"/>
                    </a:lnTo>
                    <a:lnTo>
                      <a:pt x="426"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3"/>
              <p:cNvSpPr/>
              <p:nvPr/>
            </p:nvSpPr>
            <p:spPr>
              <a:xfrm>
                <a:off x="5742729" y="4516249"/>
                <a:ext cx="183739" cy="87311"/>
              </a:xfrm>
              <a:custGeom>
                <a:rect b="b" l="l" r="r" t="t"/>
                <a:pathLst>
                  <a:path extrusionOk="0" h="5229" w="11004">
                    <a:moveTo>
                      <a:pt x="6231" y="0"/>
                    </a:moveTo>
                    <a:cubicBezTo>
                      <a:pt x="6231" y="0"/>
                      <a:pt x="3891" y="304"/>
                      <a:pt x="2462" y="1399"/>
                    </a:cubicBezTo>
                    <a:cubicBezTo>
                      <a:pt x="1064" y="2462"/>
                      <a:pt x="0" y="5228"/>
                      <a:pt x="0" y="5228"/>
                    </a:cubicBezTo>
                    <a:lnTo>
                      <a:pt x="11003" y="5228"/>
                    </a:lnTo>
                    <a:cubicBezTo>
                      <a:pt x="11003" y="5228"/>
                      <a:pt x="9331" y="1703"/>
                      <a:pt x="8602" y="1064"/>
                    </a:cubicBezTo>
                    <a:cubicBezTo>
                      <a:pt x="7842" y="426"/>
                      <a:pt x="6231" y="0"/>
                      <a:pt x="6231" y="0"/>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3"/>
              <p:cNvSpPr/>
              <p:nvPr/>
            </p:nvSpPr>
            <p:spPr>
              <a:xfrm>
                <a:off x="5576757" y="4446721"/>
                <a:ext cx="63467" cy="35566"/>
              </a:xfrm>
              <a:custGeom>
                <a:rect b="b" l="l" r="r" t="t"/>
                <a:pathLst>
                  <a:path extrusionOk="0" h="2130" w="3801">
                    <a:moveTo>
                      <a:pt x="213" y="0"/>
                    </a:moveTo>
                    <a:lnTo>
                      <a:pt x="1" y="1702"/>
                    </a:lnTo>
                    <a:cubicBezTo>
                      <a:pt x="1" y="1702"/>
                      <a:pt x="2022" y="2129"/>
                      <a:pt x="2731" y="2129"/>
                    </a:cubicBezTo>
                    <a:cubicBezTo>
                      <a:pt x="2754" y="2129"/>
                      <a:pt x="2776" y="2129"/>
                      <a:pt x="2797" y="2128"/>
                    </a:cubicBezTo>
                    <a:cubicBezTo>
                      <a:pt x="3435" y="2098"/>
                      <a:pt x="3800" y="760"/>
                      <a:pt x="3800" y="760"/>
                    </a:cubicBezTo>
                    <a:lnTo>
                      <a:pt x="213"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3"/>
              <p:cNvSpPr/>
              <p:nvPr/>
            </p:nvSpPr>
            <p:spPr>
              <a:xfrm>
                <a:off x="5631057" y="4474121"/>
                <a:ext cx="89348" cy="51862"/>
              </a:xfrm>
              <a:custGeom>
                <a:rect b="b" l="l" r="r" t="t"/>
                <a:pathLst>
                  <a:path extrusionOk="0" h="3106" w="5351">
                    <a:moveTo>
                      <a:pt x="4591" y="1"/>
                    </a:moveTo>
                    <a:cubicBezTo>
                      <a:pt x="4500" y="1"/>
                      <a:pt x="1703" y="548"/>
                      <a:pt x="1095" y="1064"/>
                    </a:cubicBezTo>
                    <a:cubicBezTo>
                      <a:pt x="487" y="1551"/>
                      <a:pt x="1" y="2949"/>
                      <a:pt x="31" y="3071"/>
                    </a:cubicBezTo>
                    <a:cubicBezTo>
                      <a:pt x="40" y="3096"/>
                      <a:pt x="92" y="3105"/>
                      <a:pt x="166" y="3105"/>
                    </a:cubicBezTo>
                    <a:cubicBezTo>
                      <a:pt x="322" y="3105"/>
                      <a:pt x="573" y="3066"/>
                      <a:pt x="702" y="3066"/>
                    </a:cubicBezTo>
                    <a:cubicBezTo>
                      <a:pt x="726" y="3066"/>
                      <a:pt x="747" y="3067"/>
                      <a:pt x="761" y="3071"/>
                    </a:cubicBezTo>
                    <a:cubicBezTo>
                      <a:pt x="913" y="3071"/>
                      <a:pt x="1551" y="1581"/>
                      <a:pt x="1612" y="1551"/>
                    </a:cubicBezTo>
                    <a:cubicBezTo>
                      <a:pt x="1673" y="1520"/>
                      <a:pt x="5351" y="274"/>
                      <a:pt x="5351" y="274"/>
                    </a:cubicBezTo>
                    <a:lnTo>
                      <a:pt x="4591" y="1"/>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3"/>
              <p:cNvSpPr/>
              <p:nvPr/>
            </p:nvSpPr>
            <p:spPr>
              <a:xfrm>
                <a:off x="5672182" y="4482236"/>
                <a:ext cx="80198" cy="54167"/>
              </a:xfrm>
              <a:custGeom>
                <a:rect b="b" l="l" r="r" t="t"/>
                <a:pathLst>
                  <a:path extrusionOk="0" h="3244" w="4803">
                    <a:moveTo>
                      <a:pt x="3764" y="0"/>
                    </a:moveTo>
                    <a:cubicBezTo>
                      <a:pt x="3588" y="0"/>
                      <a:pt x="817" y="1402"/>
                      <a:pt x="426" y="1642"/>
                    </a:cubicBezTo>
                    <a:cubicBezTo>
                      <a:pt x="30" y="1885"/>
                      <a:pt x="0" y="3010"/>
                      <a:pt x="0" y="3010"/>
                    </a:cubicBezTo>
                    <a:cubicBezTo>
                      <a:pt x="0" y="3010"/>
                      <a:pt x="447" y="3244"/>
                      <a:pt x="689" y="3244"/>
                    </a:cubicBezTo>
                    <a:cubicBezTo>
                      <a:pt x="749" y="3244"/>
                      <a:pt x="796" y="3229"/>
                      <a:pt x="821" y="3192"/>
                    </a:cubicBezTo>
                    <a:cubicBezTo>
                      <a:pt x="973" y="3010"/>
                      <a:pt x="1094" y="2037"/>
                      <a:pt x="1094" y="2037"/>
                    </a:cubicBezTo>
                    <a:lnTo>
                      <a:pt x="4803" y="305"/>
                    </a:lnTo>
                    <a:lnTo>
                      <a:pt x="3769" y="1"/>
                    </a:lnTo>
                    <a:cubicBezTo>
                      <a:pt x="3768" y="1"/>
                      <a:pt x="3766" y="0"/>
                      <a:pt x="3764" y="0"/>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3"/>
              <p:cNvSpPr/>
              <p:nvPr/>
            </p:nvSpPr>
            <p:spPr>
              <a:xfrm>
                <a:off x="5558991" y="4565990"/>
                <a:ext cx="366961" cy="37569"/>
              </a:xfrm>
              <a:custGeom>
                <a:rect b="b" l="l" r="r" t="t"/>
                <a:pathLst>
                  <a:path extrusionOk="0" h="2250" w="21977">
                    <a:moveTo>
                      <a:pt x="335" y="0"/>
                    </a:moveTo>
                    <a:lnTo>
                      <a:pt x="1" y="2249"/>
                    </a:lnTo>
                    <a:lnTo>
                      <a:pt x="21977" y="2249"/>
                    </a:lnTo>
                    <a:lnTo>
                      <a:pt x="21247" y="669"/>
                    </a:lnTo>
                    <a:lnTo>
                      <a:pt x="335"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3"/>
              <p:cNvSpPr/>
              <p:nvPr/>
            </p:nvSpPr>
            <p:spPr>
              <a:xfrm>
                <a:off x="5932027" y="4224412"/>
                <a:ext cx="400974" cy="299971"/>
              </a:xfrm>
              <a:custGeom>
                <a:rect b="b" l="l" r="r" t="t"/>
                <a:pathLst>
                  <a:path extrusionOk="0" h="17965" w="24014">
                    <a:moveTo>
                      <a:pt x="6536" y="1"/>
                    </a:moveTo>
                    <a:lnTo>
                      <a:pt x="1" y="1916"/>
                    </a:lnTo>
                    <a:lnTo>
                      <a:pt x="2007" y="17965"/>
                    </a:lnTo>
                    <a:lnTo>
                      <a:pt x="24013" y="17965"/>
                    </a:lnTo>
                    <a:cubicBezTo>
                      <a:pt x="24013" y="17965"/>
                      <a:pt x="21612" y="14256"/>
                      <a:pt x="19971" y="13466"/>
                    </a:cubicBezTo>
                    <a:cubicBezTo>
                      <a:pt x="18360" y="12676"/>
                      <a:pt x="7812" y="9940"/>
                      <a:pt x="7812" y="9940"/>
                    </a:cubicBezTo>
                    <a:lnTo>
                      <a:pt x="6536" y="1"/>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3"/>
              <p:cNvSpPr/>
              <p:nvPr/>
            </p:nvSpPr>
            <p:spPr>
              <a:xfrm>
                <a:off x="5945735" y="4367542"/>
                <a:ext cx="387265" cy="156840"/>
              </a:xfrm>
              <a:custGeom>
                <a:rect b="b" l="l" r="r" t="t"/>
                <a:pathLst>
                  <a:path extrusionOk="0" h="9393" w="23193">
                    <a:moveTo>
                      <a:pt x="0" y="1"/>
                    </a:moveTo>
                    <a:lnTo>
                      <a:pt x="1186" y="9393"/>
                    </a:lnTo>
                    <a:lnTo>
                      <a:pt x="23192" y="9393"/>
                    </a:lnTo>
                    <a:cubicBezTo>
                      <a:pt x="23192" y="9393"/>
                      <a:pt x="21034" y="6019"/>
                      <a:pt x="19484" y="5077"/>
                    </a:cubicBezTo>
                    <a:cubicBezTo>
                      <a:pt x="17903" y="4104"/>
                      <a:pt x="6991" y="1368"/>
                      <a:pt x="6991" y="1368"/>
                    </a:cubicBezTo>
                    <a:lnTo>
                      <a:pt x="6870" y="426"/>
                    </a:lnTo>
                    <a:cubicBezTo>
                      <a:pt x="6164" y="677"/>
                      <a:pt x="5365" y="770"/>
                      <a:pt x="4568" y="770"/>
                    </a:cubicBezTo>
                    <a:cubicBezTo>
                      <a:pt x="2276" y="770"/>
                      <a:pt x="0" y="1"/>
                      <a:pt x="0" y="1"/>
                    </a:cubicBezTo>
                    <a:close/>
                  </a:path>
                </a:pathLst>
              </a:custGeom>
              <a:solidFill>
                <a:schemeClr val="accent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3"/>
              <p:cNvSpPr/>
              <p:nvPr/>
            </p:nvSpPr>
            <p:spPr>
              <a:xfrm>
                <a:off x="5939641" y="4316281"/>
                <a:ext cx="120806" cy="65671"/>
              </a:xfrm>
              <a:custGeom>
                <a:rect b="b" l="l" r="r" t="t"/>
                <a:pathLst>
                  <a:path extrusionOk="0" h="3933" w="7235">
                    <a:moveTo>
                      <a:pt x="1" y="1"/>
                    </a:moveTo>
                    <a:lnTo>
                      <a:pt x="396" y="3071"/>
                    </a:lnTo>
                    <a:cubicBezTo>
                      <a:pt x="396" y="3071"/>
                      <a:pt x="882" y="3192"/>
                      <a:pt x="3526" y="3739"/>
                    </a:cubicBezTo>
                    <a:cubicBezTo>
                      <a:pt x="4206" y="3880"/>
                      <a:pt x="4782" y="3932"/>
                      <a:pt x="5262" y="3932"/>
                    </a:cubicBezTo>
                    <a:cubicBezTo>
                      <a:pt x="6648" y="3932"/>
                      <a:pt x="7235" y="3496"/>
                      <a:pt x="7235" y="3496"/>
                    </a:cubicBezTo>
                    <a:lnTo>
                      <a:pt x="6870" y="578"/>
                    </a:lnTo>
                    <a:lnTo>
                      <a:pt x="1" y="1"/>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3"/>
              <p:cNvSpPr/>
              <p:nvPr/>
            </p:nvSpPr>
            <p:spPr>
              <a:xfrm>
                <a:off x="6149242" y="4436569"/>
                <a:ext cx="183756" cy="87812"/>
              </a:xfrm>
              <a:custGeom>
                <a:rect b="b" l="l" r="r" t="t"/>
                <a:pathLst>
                  <a:path extrusionOk="0" h="5259" w="11005">
                    <a:moveTo>
                      <a:pt x="4864" y="0"/>
                    </a:moveTo>
                    <a:cubicBezTo>
                      <a:pt x="4864" y="0"/>
                      <a:pt x="2615" y="335"/>
                      <a:pt x="1460" y="1429"/>
                    </a:cubicBezTo>
                    <a:cubicBezTo>
                      <a:pt x="335" y="2493"/>
                      <a:pt x="1" y="5259"/>
                      <a:pt x="1" y="5259"/>
                    </a:cubicBezTo>
                    <a:lnTo>
                      <a:pt x="11004" y="5259"/>
                    </a:lnTo>
                    <a:cubicBezTo>
                      <a:pt x="11004" y="5259"/>
                      <a:pt x="8421" y="1733"/>
                      <a:pt x="7509" y="1095"/>
                    </a:cubicBezTo>
                    <a:cubicBezTo>
                      <a:pt x="6597" y="426"/>
                      <a:pt x="4864" y="0"/>
                      <a:pt x="4864" y="0"/>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3"/>
              <p:cNvSpPr/>
              <p:nvPr/>
            </p:nvSpPr>
            <p:spPr>
              <a:xfrm>
                <a:off x="5946236" y="4367542"/>
                <a:ext cx="62950" cy="35566"/>
              </a:xfrm>
              <a:custGeom>
                <a:rect b="b" l="l" r="r" t="t"/>
                <a:pathLst>
                  <a:path extrusionOk="0" h="2130" w="3770">
                    <a:moveTo>
                      <a:pt x="1" y="1"/>
                    </a:moveTo>
                    <a:lnTo>
                      <a:pt x="183" y="1672"/>
                    </a:lnTo>
                    <a:cubicBezTo>
                      <a:pt x="183" y="1672"/>
                      <a:pt x="2355" y="2130"/>
                      <a:pt x="3069" y="2130"/>
                    </a:cubicBezTo>
                    <a:cubicBezTo>
                      <a:pt x="3091" y="2130"/>
                      <a:pt x="3112" y="2129"/>
                      <a:pt x="3131" y="2128"/>
                    </a:cubicBezTo>
                    <a:cubicBezTo>
                      <a:pt x="3770" y="2067"/>
                      <a:pt x="3739" y="730"/>
                      <a:pt x="3739" y="730"/>
                    </a:cubicBezTo>
                    <a:lnTo>
                      <a:pt x="1" y="1"/>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3"/>
              <p:cNvSpPr/>
              <p:nvPr/>
            </p:nvSpPr>
            <p:spPr>
              <a:xfrm>
                <a:off x="6016281" y="4394942"/>
                <a:ext cx="77660" cy="51679"/>
              </a:xfrm>
              <a:custGeom>
                <a:rect b="b" l="l" r="r" t="t"/>
                <a:pathLst>
                  <a:path extrusionOk="0" h="3095" w="4651">
                    <a:moveTo>
                      <a:pt x="3861" y="1"/>
                    </a:moveTo>
                    <a:cubicBezTo>
                      <a:pt x="3769" y="1"/>
                      <a:pt x="1095" y="548"/>
                      <a:pt x="639" y="1034"/>
                    </a:cubicBezTo>
                    <a:cubicBezTo>
                      <a:pt x="152" y="1551"/>
                      <a:pt x="0" y="2949"/>
                      <a:pt x="91" y="3040"/>
                    </a:cubicBezTo>
                    <a:cubicBezTo>
                      <a:pt x="112" y="3081"/>
                      <a:pt x="183" y="3094"/>
                      <a:pt x="274" y="3094"/>
                    </a:cubicBezTo>
                    <a:cubicBezTo>
                      <a:pt x="456" y="3094"/>
                      <a:pt x="720" y="3040"/>
                      <a:pt x="821" y="3040"/>
                    </a:cubicBezTo>
                    <a:cubicBezTo>
                      <a:pt x="823" y="3041"/>
                      <a:pt x="824" y="3041"/>
                      <a:pt x="826" y="3041"/>
                    </a:cubicBezTo>
                    <a:cubicBezTo>
                      <a:pt x="978" y="3041"/>
                      <a:pt x="1217" y="1581"/>
                      <a:pt x="1277" y="1551"/>
                    </a:cubicBezTo>
                    <a:cubicBezTo>
                      <a:pt x="1338" y="1521"/>
                      <a:pt x="4651" y="274"/>
                      <a:pt x="4651" y="274"/>
                    </a:cubicBezTo>
                    <a:lnTo>
                      <a:pt x="3861" y="1"/>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3"/>
              <p:cNvSpPr/>
              <p:nvPr/>
            </p:nvSpPr>
            <p:spPr>
              <a:xfrm>
                <a:off x="6055871" y="4403041"/>
                <a:ext cx="72584" cy="54000"/>
              </a:xfrm>
              <a:custGeom>
                <a:rect b="b" l="l" r="r" t="t"/>
                <a:pathLst>
                  <a:path extrusionOk="0" h="3234" w="4347">
                    <a:moveTo>
                      <a:pt x="3242" y="0"/>
                    </a:moveTo>
                    <a:cubicBezTo>
                      <a:pt x="3031" y="0"/>
                      <a:pt x="662" y="1405"/>
                      <a:pt x="335" y="1644"/>
                    </a:cubicBezTo>
                    <a:cubicBezTo>
                      <a:pt x="0" y="1887"/>
                      <a:pt x="243" y="3011"/>
                      <a:pt x="243" y="3011"/>
                    </a:cubicBezTo>
                    <a:cubicBezTo>
                      <a:pt x="243" y="3011"/>
                      <a:pt x="788" y="3233"/>
                      <a:pt x="1039" y="3233"/>
                    </a:cubicBezTo>
                    <a:cubicBezTo>
                      <a:pt x="1096" y="3233"/>
                      <a:pt x="1138" y="3222"/>
                      <a:pt x="1155" y="3194"/>
                    </a:cubicBezTo>
                    <a:cubicBezTo>
                      <a:pt x="1246" y="3011"/>
                      <a:pt x="1094" y="2008"/>
                      <a:pt x="1094" y="2008"/>
                    </a:cubicBezTo>
                    <a:lnTo>
                      <a:pt x="4347" y="276"/>
                    </a:lnTo>
                    <a:lnTo>
                      <a:pt x="3253" y="2"/>
                    </a:lnTo>
                    <a:cubicBezTo>
                      <a:pt x="3250" y="1"/>
                      <a:pt x="3247" y="0"/>
                      <a:pt x="3242" y="0"/>
                    </a:cubicBez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3"/>
              <p:cNvSpPr/>
              <p:nvPr/>
            </p:nvSpPr>
            <p:spPr>
              <a:xfrm>
                <a:off x="5961464" y="4486811"/>
                <a:ext cx="371536" cy="37569"/>
              </a:xfrm>
              <a:custGeom>
                <a:rect b="b" l="l" r="r" t="t"/>
                <a:pathLst>
                  <a:path extrusionOk="0" h="2250" w="22251">
                    <a:moveTo>
                      <a:pt x="1" y="0"/>
                    </a:moveTo>
                    <a:lnTo>
                      <a:pt x="244" y="2250"/>
                    </a:lnTo>
                    <a:lnTo>
                      <a:pt x="22250" y="2250"/>
                    </a:lnTo>
                    <a:lnTo>
                      <a:pt x="21095" y="669"/>
                    </a:lnTo>
                    <a:lnTo>
                      <a:pt x="1"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3"/>
              <p:cNvSpPr/>
              <p:nvPr/>
            </p:nvSpPr>
            <p:spPr>
              <a:xfrm>
                <a:off x="5335680" y="3446883"/>
                <a:ext cx="755228" cy="851205"/>
              </a:xfrm>
              <a:custGeom>
                <a:rect b="b" l="l" r="r" t="t"/>
                <a:pathLst>
                  <a:path extrusionOk="0" h="50978" w="45230">
                    <a:moveTo>
                      <a:pt x="2128" y="1"/>
                    </a:moveTo>
                    <a:lnTo>
                      <a:pt x="1" y="11946"/>
                    </a:lnTo>
                    <a:lnTo>
                      <a:pt x="29545" y="18542"/>
                    </a:lnTo>
                    <a:lnTo>
                      <a:pt x="34773" y="49394"/>
                    </a:lnTo>
                    <a:cubicBezTo>
                      <a:pt x="34773" y="49394"/>
                      <a:pt x="34956" y="50883"/>
                      <a:pt x="39272" y="50974"/>
                    </a:cubicBezTo>
                    <a:cubicBezTo>
                      <a:pt x="39375" y="50976"/>
                      <a:pt x="39476" y="50978"/>
                      <a:pt x="39576" y="50978"/>
                    </a:cubicBezTo>
                    <a:cubicBezTo>
                      <a:pt x="43637" y="50978"/>
                      <a:pt x="45229" y="49211"/>
                      <a:pt x="45229" y="49211"/>
                    </a:cubicBezTo>
                    <a:lnTo>
                      <a:pt x="38846" y="5776"/>
                    </a:lnTo>
                    <a:cubicBezTo>
                      <a:pt x="38603" y="4044"/>
                      <a:pt x="37175" y="2737"/>
                      <a:pt x="35412" y="2585"/>
                    </a:cubicBezTo>
                    <a:lnTo>
                      <a:pt x="2128" y="1"/>
                    </a:lnTo>
                    <a:close/>
                  </a:path>
                </a:pathLst>
              </a:custGeom>
              <a:solidFill>
                <a:schemeClr val="dk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4734776" y="3463631"/>
                <a:ext cx="1119634" cy="910715"/>
              </a:xfrm>
              <a:custGeom>
                <a:rect b="b" l="l" r="r" t="t"/>
                <a:pathLst>
                  <a:path extrusionOk="0" h="54542" w="67054">
                    <a:moveTo>
                      <a:pt x="34287" y="1"/>
                    </a:moveTo>
                    <a:lnTo>
                      <a:pt x="0" y="5381"/>
                    </a:lnTo>
                    <a:cubicBezTo>
                      <a:pt x="0" y="5381"/>
                      <a:pt x="3313" y="19089"/>
                      <a:pt x="14651" y="21004"/>
                    </a:cubicBezTo>
                    <a:cubicBezTo>
                      <a:pt x="17550" y="21493"/>
                      <a:pt x="21506" y="21675"/>
                      <a:pt x="25790" y="21675"/>
                    </a:cubicBezTo>
                    <a:cubicBezTo>
                      <a:pt x="38302" y="21675"/>
                      <a:pt x="53618" y="20123"/>
                      <a:pt x="53618" y="20123"/>
                    </a:cubicBezTo>
                    <a:lnTo>
                      <a:pt x="53618" y="20123"/>
                    </a:lnTo>
                    <a:lnTo>
                      <a:pt x="49758" y="52980"/>
                    </a:lnTo>
                    <a:cubicBezTo>
                      <a:pt x="49758" y="52980"/>
                      <a:pt x="53861" y="54439"/>
                      <a:pt x="57357" y="54531"/>
                    </a:cubicBezTo>
                    <a:cubicBezTo>
                      <a:pt x="57640" y="54538"/>
                      <a:pt x="57905" y="54541"/>
                      <a:pt x="58151" y="54541"/>
                    </a:cubicBezTo>
                    <a:cubicBezTo>
                      <a:pt x="60947" y="54541"/>
                      <a:pt x="61460" y="54105"/>
                      <a:pt x="61460" y="54105"/>
                    </a:cubicBezTo>
                    <a:cubicBezTo>
                      <a:pt x="61460" y="54105"/>
                      <a:pt x="67053" y="8573"/>
                      <a:pt x="66263" y="6232"/>
                    </a:cubicBezTo>
                    <a:cubicBezTo>
                      <a:pt x="66080" y="5685"/>
                      <a:pt x="34287" y="1"/>
                      <a:pt x="34287" y="1"/>
                    </a:cubicBezTo>
                    <a:close/>
                  </a:path>
                </a:pathLst>
              </a:custGeom>
              <a:solidFill>
                <a:schemeClr val="dk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4647482" y="2706923"/>
                <a:ext cx="806473" cy="822719"/>
              </a:xfrm>
              <a:custGeom>
                <a:rect b="b" l="l" r="r" t="t"/>
                <a:pathLst>
                  <a:path extrusionOk="0" h="49272" w="48299">
                    <a:moveTo>
                      <a:pt x="29332" y="0"/>
                    </a:moveTo>
                    <a:lnTo>
                      <a:pt x="17356" y="395"/>
                    </a:lnTo>
                    <a:cubicBezTo>
                      <a:pt x="17356" y="395"/>
                      <a:pt x="11824" y="1733"/>
                      <a:pt x="6596" y="3344"/>
                    </a:cubicBezTo>
                    <a:cubicBezTo>
                      <a:pt x="1368" y="4955"/>
                      <a:pt x="0" y="12888"/>
                      <a:pt x="0" y="12888"/>
                    </a:cubicBezTo>
                    <a:lnTo>
                      <a:pt x="0" y="23557"/>
                    </a:lnTo>
                    <a:lnTo>
                      <a:pt x="11854" y="23131"/>
                    </a:lnTo>
                    <a:lnTo>
                      <a:pt x="12462" y="49271"/>
                    </a:lnTo>
                    <a:lnTo>
                      <a:pt x="43527" y="49271"/>
                    </a:lnTo>
                    <a:lnTo>
                      <a:pt x="42493" y="20304"/>
                    </a:lnTo>
                    <a:lnTo>
                      <a:pt x="48299" y="14377"/>
                    </a:lnTo>
                    <a:cubicBezTo>
                      <a:pt x="48299" y="14377"/>
                      <a:pt x="47205" y="6657"/>
                      <a:pt x="45107" y="3526"/>
                    </a:cubicBezTo>
                    <a:cubicBezTo>
                      <a:pt x="43010" y="395"/>
                      <a:pt x="29332" y="0"/>
                      <a:pt x="29332" y="0"/>
                    </a:cubicBez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4936764" y="2457715"/>
                <a:ext cx="200487" cy="318989"/>
              </a:xfrm>
              <a:custGeom>
                <a:rect b="b" l="l" r="r" t="t"/>
                <a:pathLst>
                  <a:path extrusionOk="0" h="19104" w="12007">
                    <a:moveTo>
                      <a:pt x="1125" y="1"/>
                    </a:moveTo>
                    <a:cubicBezTo>
                      <a:pt x="1125" y="1"/>
                      <a:pt x="1824" y="10214"/>
                      <a:pt x="1916" y="12159"/>
                    </a:cubicBezTo>
                    <a:cubicBezTo>
                      <a:pt x="1976" y="14135"/>
                      <a:pt x="1" y="15320"/>
                      <a:pt x="1" y="15320"/>
                    </a:cubicBezTo>
                    <a:cubicBezTo>
                      <a:pt x="1" y="15320"/>
                      <a:pt x="2523" y="18512"/>
                      <a:pt x="7022" y="19059"/>
                    </a:cubicBezTo>
                    <a:cubicBezTo>
                      <a:pt x="7269" y="19089"/>
                      <a:pt x="7503" y="19103"/>
                      <a:pt x="7727" y="19103"/>
                    </a:cubicBezTo>
                    <a:cubicBezTo>
                      <a:pt x="11546" y="19103"/>
                      <a:pt x="12007" y="14925"/>
                      <a:pt x="12007" y="14925"/>
                    </a:cubicBezTo>
                    <a:cubicBezTo>
                      <a:pt x="12007" y="14925"/>
                      <a:pt x="10335" y="14348"/>
                      <a:pt x="10092" y="13892"/>
                    </a:cubicBezTo>
                    <a:cubicBezTo>
                      <a:pt x="9849" y="13436"/>
                      <a:pt x="9545" y="9880"/>
                      <a:pt x="9575" y="8390"/>
                    </a:cubicBezTo>
                    <a:cubicBezTo>
                      <a:pt x="9606" y="6870"/>
                      <a:pt x="10639" y="6354"/>
                      <a:pt x="10639" y="6354"/>
                    </a:cubicBezTo>
                    <a:lnTo>
                      <a:pt x="1125" y="1"/>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4887874" y="2254692"/>
                <a:ext cx="300638" cy="309638"/>
              </a:xfrm>
              <a:custGeom>
                <a:rect b="b" l="l" r="r" t="t"/>
                <a:pathLst>
                  <a:path extrusionOk="0" h="18544" w="18005">
                    <a:moveTo>
                      <a:pt x="8892" y="0"/>
                    </a:moveTo>
                    <a:cubicBezTo>
                      <a:pt x="8454" y="0"/>
                      <a:pt x="8187" y="32"/>
                      <a:pt x="8187" y="32"/>
                    </a:cubicBezTo>
                    <a:cubicBezTo>
                      <a:pt x="8187" y="32"/>
                      <a:pt x="2746" y="154"/>
                      <a:pt x="3141" y="7449"/>
                    </a:cubicBezTo>
                    <a:cubicBezTo>
                      <a:pt x="3141" y="7449"/>
                      <a:pt x="3045" y="7434"/>
                      <a:pt x="2889" y="7434"/>
                    </a:cubicBezTo>
                    <a:cubicBezTo>
                      <a:pt x="2262" y="7434"/>
                      <a:pt x="667" y="7667"/>
                      <a:pt x="375" y="10002"/>
                    </a:cubicBezTo>
                    <a:cubicBezTo>
                      <a:pt x="1" y="12798"/>
                      <a:pt x="1758" y="13872"/>
                      <a:pt x="3729" y="13872"/>
                    </a:cubicBezTo>
                    <a:cubicBezTo>
                      <a:pt x="3837" y="13872"/>
                      <a:pt x="3945" y="13868"/>
                      <a:pt x="4053" y="13862"/>
                    </a:cubicBezTo>
                    <a:lnTo>
                      <a:pt x="4540" y="14136"/>
                    </a:lnTo>
                    <a:lnTo>
                      <a:pt x="13233" y="18543"/>
                    </a:lnTo>
                    <a:cubicBezTo>
                      <a:pt x="18005" y="18209"/>
                      <a:pt x="17488" y="14257"/>
                      <a:pt x="16546" y="6689"/>
                    </a:cubicBezTo>
                    <a:cubicBezTo>
                      <a:pt x="15782" y="579"/>
                      <a:pt x="10766" y="0"/>
                      <a:pt x="8892" y="0"/>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4887540" y="2240499"/>
                <a:ext cx="300972" cy="323831"/>
              </a:xfrm>
              <a:custGeom>
                <a:rect b="b" l="l" r="r" t="t"/>
                <a:pathLst>
                  <a:path extrusionOk="0" fill="none" h="19394" w="18025">
                    <a:moveTo>
                      <a:pt x="13253" y="19393"/>
                    </a:moveTo>
                    <a:cubicBezTo>
                      <a:pt x="18025" y="19059"/>
                      <a:pt x="17508" y="15107"/>
                      <a:pt x="16566" y="7539"/>
                    </a:cubicBezTo>
                    <a:cubicBezTo>
                      <a:pt x="15624" y="1"/>
                      <a:pt x="8207" y="882"/>
                      <a:pt x="8207" y="882"/>
                    </a:cubicBezTo>
                    <a:cubicBezTo>
                      <a:pt x="8207" y="882"/>
                      <a:pt x="2766" y="1004"/>
                      <a:pt x="3161" y="8299"/>
                    </a:cubicBezTo>
                    <a:cubicBezTo>
                      <a:pt x="3161" y="8299"/>
                      <a:pt x="760" y="7934"/>
                      <a:pt x="395" y="10852"/>
                    </a:cubicBezTo>
                    <a:cubicBezTo>
                      <a:pt x="0" y="13800"/>
                      <a:pt x="1976" y="14834"/>
                      <a:pt x="4073" y="14712"/>
                    </a:cubicBezTo>
                    <a:lnTo>
                      <a:pt x="4560" y="14986"/>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4919516" y="2219377"/>
                <a:ext cx="244134" cy="195845"/>
              </a:xfrm>
              <a:custGeom>
                <a:rect b="b" l="l" r="r" t="t"/>
                <a:pathLst>
                  <a:path extrusionOk="0" h="11729" w="14621">
                    <a:moveTo>
                      <a:pt x="11762" y="1"/>
                    </a:moveTo>
                    <a:cubicBezTo>
                      <a:pt x="10454" y="1"/>
                      <a:pt x="8813" y="426"/>
                      <a:pt x="7569" y="719"/>
                    </a:cubicBezTo>
                    <a:cubicBezTo>
                      <a:pt x="5471" y="1205"/>
                      <a:pt x="1307" y="1874"/>
                      <a:pt x="669" y="4427"/>
                    </a:cubicBezTo>
                    <a:cubicBezTo>
                      <a:pt x="0" y="7010"/>
                      <a:pt x="790" y="9564"/>
                      <a:pt x="790" y="9564"/>
                    </a:cubicBezTo>
                    <a:cubicBezTo>
                      <a:pt x="790" y="9564"/>
                      <a:pt x="1763" y="9655"/>
                      <a:pt x="1915" y="10263"/>
                    </a:cubicBezTo>
                    <a:cubicBezTo>
                      <a:pt x="2089" y="10871"/>
                      <a:pt x="1987" y="11728"/>
                      <a:pt x="2503" y="11728"/>
                    </a:cubicBezTo>
                    <a:cubicBezTo>
                      <a:pt x="2528" y="11728"/>
                      <a:pt x="2555" y="11726"/>
                      <a:pt x="2584" y="11722"/>
                    </a:cubicBezTo>
                    <a:cubicBezTo>
                      <a:pt x="3222" y="11631"/>
                      <a:pt x="2979" y="10962"/>
                      <a:pt x="3374" y="10719"/>
                    </a:cubicBezTo>
                    <a:cubicBezTo>
                      <a:pt x="3739" y="10476"/>
                      <a:pt x="4438" y="9898"/>
                      <a:pt x="4408" y="8591"/>
                    </a:cubicBezTo>
                    <a:cubicBezTo>
                      <a:pt x="4347" y="7284"/>
                      <a:pt x="4225" y="6798"/>
                      <a:pt x="4225" y="6798"/>
                    </a:cubicBezTo>
                    <a:cubicBezTo>
                      <a:pt x="4225" y="6798"/>
                      <a:pt x="6079" y="6798"/>
                      <a:pt x="7022" y="6099"/>
                    </a:cubicBezTo>
                    <a:cubicBezTo>
                      <a:pt x="7964" y="5399"/>
                      <a:pt x="5927" y="5035"/>
                      <a:pt x="5927" y="5035"/>
                    </a:cubicBezTo>
                    <a:cubicBezTo>
                      <a:pt x="5927" y="5035"/>
                      <a:pt x="10669" y="4305"/>
                      <a:pt x="11763" y="3485"/>
                    </a:cubicBezTo>
                    <a:lnTo>
                      <a:pt x="13405" y="5217"/>
                    </a:lnTo>
                    <a:lnTo>
                      <a:pt x="13709" y="5703"/>
                    </a:lnTo>
                    <a:cubicBezTo>
                      <a:pt x="13709" y="5703"/>
                      <a:pt x="14225" y="5004"/>
                      <a:pt x="13800" y="4184"/>
                    </a:cubicBezTo>
                    <a:cubicBezTo>
                      <a:pt x="13405" y="3393"/>
                      <a:pt x="12797" y="2968"/>
                      <a:pt x="12797" y="2968"/>
                    </a:cubicBezTo>
                    <a:cubicBezTo>
                      <a:pt x="12797" y="2968"/>
                      <a:pt x="14621" y="2026"/>
                      <a:pt x="13709" y="719"/>
                    </a:cubicBezTo>
                    <a:cubicBezTo>
                      <a:pt x="13346" y="186"/>
                      <a:pt x="12627" y="1"/>
                      <a:pt x="11762" y="1"/>
                    </a:cubicBezTo>
                    <a:close/>
                  </a:path>
                </a:pathLst>
              </a:custGeom>
              <a:solidFill>
                <a:srgbClr val="3C247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4955548" y="2406972"/>
                <a:ext cx="229424" cy="169296"/>
              </a:xfrm>
              <a:custGeom>
                <a:rect b="b" l="l" r="r" t="t"/>
                <a:pathLst>
                  <a:path extrusionOk="0" h="10139" w="13740">
                    <a:moveTo>
                      <a:pt x="91" y="0"/>
                    </a:moveTo>
                    <a:cubicBezTo>
                      <a:pt x="91" y="0"/>
                      <a:pt x="0" y="2462"/>
                      <a:pt x="91" y="4256"/>
                    </a:cubicBezTo>
                    <a:cubicBezTo>
                      <a:pt x="183" y="6080"/>
                      <a:pt x="1429" y="8694"/>
                      <a:pt x="2827" y="9605"/>
                    </a:cubicBezTo>
                    <a:cubicBezTo>
                      <a:pt x="3376" y="9963"/>
                      <a:pt x="4402" y="10139"/>
                      <a:pt x="5598" y="10139"/>
                    </a:cubicBezTo>
                    <a:cubicBezTo>
                      <a:pt x="7448" y="10139"/>
                      <a:pt x="9702" y="9719"/>
                      <a:pt x="11216" y="8906"/>
                    </a:cubicBezTo>
                    <a:cubicBezTo>
                      <a:pt x="13739" y="7569"/>
                      <a:pt x="13131" y="4438"/>
                      <a:pt x="13131" y="4438"/>
                    </a:cubicBezTo>
                    <a:cubicBezTo>
                      <a:pt x="13131" y="4438"/>
                      <a:pt x="11816" y="3912"/>
                      <a:pt x="9972" y="3912"/>
                    </a:cubicBezTo>
                    <a:cubicBezTo>
                      <a:pt x="9388" y="3912"/>
                      <a:pt x="8751" y="3965"/>
                      <a:pt x="8086" y="4104"/>
                    </a:cubicBezTo>
                    <a:cubicBezTo>
                      <a:pt x="5289" y="4651"/>
                      <a:pt x="4013" y="6627"/>
                      <a:pt x="4013" y="6627"/>
                    </a:cubicBezTo>
                    <a:cubicBezTo>
                      <a:pt x="4013" y="6627"/>
                      <a:pt x="3925" y="6661"/>
                      <a:pt x="3773" y="6661"/>
                    </a:cubicBezTo>
                    <a:cubicBezTo>
                      <a:pt x="3493" y="6661"/>
                      <a:pt x="2992" y="6546"/>
                      <a:pt x="2402" y="5897"/>
                    </a:cubicBezTo>
                    <a:cubicBezTo>
                      <a:pt x="1490" y="4894"/>
                      <a:pt x="882" y="152"/>
                      <a:pt x="882" y="152"/>
                    </a:cubicBezTo>
                    <a:lnTo>
                      <a:pt x="91" y="0"/>
                    </a:lnTo>
                    <a:close/>
                  </a:path>
                </a:pathLst>
              </a:custGeom>
              <a:solidFill>
                <a:srgbClr val="3C24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4955548" y="2406972"/>
                <a:ext cx="229424" cy="175624"/>
              </a:xfrm>
              <a:custGeom>
                <a:rect b="b" l="l" r="r" t="t"/>
                <a:pathLst>
                  <a:path extrusionOk="0" fill="none" h="10518" w="13740">
                    <a:moveTo>
                      <a:pt x="882" y="152"/>
                    </a:moveTo>
                    <a:cubicBezTo>
                      <a:pt x="882" y="152"/>
                      <a:pt x="1490" y="4894"/>
                      <a:pt x="2402" y="5897"/>
                    </a:cubicBezTo>
                    <a:cubicBezTo>
                      <a:pt x="3313" y="6900"/>
                      <a:pt x="4013" y="6627"/>
                      <a:pt x="4013" y="6627"/>
                    </a:cubicBezTo>
                    <a:cubicBezTo>
                      <a:pt x="4013" y="6627"/>
                      <a:pt x="5289" y="4651"/>
                      <a:pt x="8086" y="4104"/>
                    </a:cubicBezTo>
                    <a:cubicBezTo>
                      <a:pt x="10852" y="3526"/>
                      <a:pt x="13131" y="4438"/>
                      <a:pt x="13131" y="4438"/>
                    </a:cubicBezTo>
                    <a:cubicBezTo>
                      <a:pt x="13131" y="4438"/>
                      <a:pt x="13739" y="7569"/>
                      <a:pt x="11216" y="8906"/>
                    </a:cubicBezTo>
                    <a:cubicBezTo>
                      <a:pt x="8724" y="10244"/>
                      <a:pt x="4225" y="10517"/>
                      <a:pt x="2827" y="9605"/>
                    </a:cubicBezTo>
                    <a:cubicBezTo>
                      <a:pt x="1429" y="8694"/>
                      <a:pt x="183" y="6080"/>
                      <a:pt x="91" y="4256"/>
                    </a:cubicBezTo>
                    <a:cubicBezTo>
                      <a:pt x="0" y="2462"/>
                      <a:pt x="91" y="0"/>
                      <a:pt x="91" y="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5079894" y="2491728"/>
                <a:ext cx="54317" cy="29237"/>
              </a:xfrm>
              <a:custGeom>
                <a:rect b="b" l="l" r="r" t="t"/>
                <a:pathLst>
                  <a:path extrusionOk="0" h="1751" w="3253">
                    <a:moveTo>
                      <a:pt x="3253" y="0"/>
                    </a:moveTo>
                    <a:lnTo>
                      <a:pt x="0" y="152"/>
                    </a:lnTo>
                    <a:cubicBezTo>
                      <a:pt x="0" y="152"/>
                      <a:pt x="243" y="1551"/>
                      <a:pt x="1642" y="1733"/>
                    </a:cubicBezTo>
                    <a:cubicBezTo>
                      <a:pt x="1717" y="1745"/>
                      <a:pt x="1789" y="1750"/>
                      <a:pt x="1857" y="1750"/>
                    </a:cubicBezTo>
                    <a:cubicBezTo>
                      <a:pt x="3035" y="1750"/>
                      <a:pt x="3253" y="115"/>
                      <a:pt x="3253" y="0"/>
                    </a:cubicBez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5097142" y="2394282"/>
                <a:ext cx="22358" cy="59911"/>
              </a:xfrm>
              <a:custGeom>
                <a:rect b="b" l="l" r="r" t="t"/>
                <a:pathLst>
                  <a:path extrusionOk="0" fill="none" h="3588" w="1339">
                    <a:moveTo>
                      <a:pt x="153" y="1"/>
                    </a:moveTo>
                    <a:lnTo>
                      <a:pt x="1338" y="3587"/>
                    </a:lnTo>
                    <a:lnTo>
                      <a:pt x="1" y="3466"/>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5020501" y="2406454"/>
                <a:ext cx="47738" cy="47738"/>
              </a:xfrm>
              <a:custGeom>
                <a:rect b="b" l="l" r="r" t="t"/>
                <a:pathLst>
                  <a:path extrusionOk="0" h="2859" w="2859">
                    <a:moveTo>
                      <a:pt x="1430" y="1"/>
                    </a:moveTo>
                    <a:cubicBezTo>
                      <a:pt x="639" y="1"/>
                      <a:pt x="1" y="639"/>
                      <a:pt x="1" y="1430"/>
                    </a:cubicBezTo>
                    <a:cubicBezTo>
                      <a:pt x="1" y="2220"/>
                      <a:pt x="639" y="2858"/>
                      <a:pt x="1430" y="2858"/>
                    </a:cubicBezTo>
                    <a:cubicBezTo>
                      <a:pt x="2220" y="2858"/>
                      <a:pt x="2858" y="2220"/>
                      <a:pt x="2858" y="1430"/>
                    </a:cubicBezTo>
                    <a:cubicBezTo>
                      <a:pt x="2858" y="639"/>
                      <a:pt x="2220" y="1"/>
                      <a:pt x="1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5117446" y="2401395"/>
                <a:ext cx="47721" cy="47204"/>
              </a:xfrm>
              <a:custGeom>
                <a:rect b="b" l="l" r="r" t="t"/>
                <a:pathLst>
                  <a:path extrusionOk="0" h="2827" w="2858">
                    <a:moveTo>
                      <a:pt x="1429" y="0"/>
                    </a:moveTo>
                    <a:cubicBezTo>
                      <a:pt x="639" y="0"/>
                      <a:pt x="1" y="608"/>
                      <a:pt x="1" y="1398"/>
                    </a:cubicBezTo>
                    <a:cubicBezTo>
                      <a:pt x="1" y="2189"/>
                      <a:pt x="639" y="2827"/>
                      <a:pt x="1429" y="2827"/>
                    </a:cubicBezTo>
                    <a:cubicBezTo>
                      <a:pt x="2219" y="2827"/>
                      <a:pt x="2858" y="2189"/>
                      <a:pt x="2858" y="1398"/>
                    </a:cubicBezTo>
                    <a:cubicBezTo>
                      <a:pt x="2858" y="608"/>
                      <a:pt x="2219" y="0"/>
                      <a:pt x="14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3"/>
              <p:cNvSpPr/>
              <p:nvPr/>
            </p:nvSpPr>
            <p:spPr>
              <a:xfrm>
                <a:off x="5048419" y="2378553"/>
                <a:ext cx="15746" cy="15746"/>
              </a:xfrm>
              <a:custGeom>
                <a:rect b="b" l="l" r="r" t="t"/>
                <a:pathLst>
                  <a:path extrusionOk="0" h="943" w="943">
                    <a:moveTo>
                      <a:pt x="457" y="0"/>
                    </a:moveTo>
                    <a:cubicBezTo>
                      <a:pt x="213" y="0"/>
                      <a:pt x="1" y="213"/>
                      <a:pt x="1" y="456"/>
                    </a:cubicBezTo>
                    <a:cubicBezTo>
                      <a:pt x="1" y="730"/>
                      <a:pt x="213" y="943"/>
                      <a:pt x="457" y="943"/>
                    </a:cubicBezTo>
                    <a:cubicBezTo>
                      <a:pt x="730" y="943"/>
                      <a:pt x="943" y="730"/>
                      <a:pt x="943" y="456"/>
                    </a:cubicBezTo>
                    <a:cubicBezTo>
                      <a:pt x="943" y="213"/>
                      <a:pt x="730" y="0"/>
                      <a:pt x="4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3"/>
              <p:cNvSpPr/>
              <p:nvPr/>
            </p:nvSpPr>
            <p:spPr>
              <a:xfrm>
                <a:off x="5122021" y="2370939"/>
                <a:ext cx="15228" cy="15245"/>
              </a:xfrm>
              <a:custGeom>
                <a:rect b="b" l="l" r="r" t="t"/>
                <a:pathLst>
                  <a:path extrusionOk="0" h="913" w="912">
                    <a:moveTo>
                      <a:pt x="456" y="0"/>
                    </a:moveTo>
                    <a:cubicBezTo>
                      <a:pt x="213" y="0"/>
                      <a:pt x="0" y="213"/>
                      <a:pt x="0" y="456"/>
                    </a:cubicBezTo>
                    <a:cubicBezTo>
                      <a:pt x="0" y="730"/>
                      <a:pt x="213" y="912"/>
                      <a:pt x="456" y="912"/>
                    </a:cubicBezTo>
                    <a:cubicBezTo>
                      <a:pt x="730" y="912"/>
                      <a:pt x="912" y="730"/>
                      <a:pt x="912" y="456"/>
                    </a:cubicBezTo>
                    <a:cubicBezTo>
                      <a:pt x="912" y="213"/>
                      <a:pt x="730" y="0"/>
                      <a:pt x="4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3"/>
              <p:cNvSpPr/>
              <p:nvPr/>
            </p:nvSpPr>
            <p:spPr>
              <a:xfrm>
                <a:off x="5039286" y="2329830"/>
                <a:ext cx="24879" cy="10169"/>
              </a:xfrm>
              <a:custGeom>
                <a:rect b="b" l="l" r="r" t="t"/>
                <a:pathLst>
                  <a:path extrusionOk="0" fill="none" h="609" w="1490">
                    <a:moveTo>
                      <a:pt x="1490" y="0"/>
                    </a:moveTo>
                    <a:cubicBezTo>
                      <a:pt x="1490" y="0"/>
                      <a:pt x="548" y="91"/>
                      <a:pt x="1" y="608"/>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5113889" y="2320697"/>
                <a:ext cx="23360" cy="6612"/>
              </a:xfrm>
              <a:custGeom>
                <a:rect b="b" l="l" r="r" t="t"/>
                <a:pathLst>
                  <a:path extrusionOk="0" fill="none" h="396" w="1399">
                    <a:moveTo>
                      <a:pt x="1399" y="395"/>
                    </a:moveTo>
                    <a:cubicBezTo>
                      <a:pt x="1399" y="395"/>
                      <a:pt x="365" y="0"/>
                      <a:pt x="1" y="3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5019499" y="2349617"/>
                <a:ext cx="73603" cy="73619"/>
              </a:xfrm>
              <a:custGeom>
                <a:rect b="b" l="l" r="r" t="t"/>
                <a:pathLst>
                  <a:path extrusionOk="0" fill="none" h="4409" w="4408">
                    <a:moveTo>
                      <a:pt x="4408" y="2189"/>
                    </a:moveTo>
                    <a:cubicBezTo>
                      <a:pt x="4408" y="3405"/>
                      <a:pt x="3404" y="4408"/>
                      <a:pt x="2189" y="4408"/>
                    </a:cubicBezTo>
                    <a:cubicBezTo>
                      <a:pt x="1003" y="4408"/>
                      <a:pt x="0" y="3405"/>
                      <a:pt x="0" y="2189"/>
                    </a:cubicBezTo>
                    <a:cubicBezTo>
                      <a:pt x="0" y="1004"/>
                      <a:pt x="1003" y="1"/>
                      <a:pt x="2189" y="1"/>
                    </a:cubicBezTo>
                    <a:cubicBezTo>
                      <a:pt x="3404" y="1"/>
                      <a:pt x="4408" y="1004"/>
                      <a:pt x="4408" y="2189"/>
                    </a:cubicBez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5108813" y="2339982"/>
                <a:ext cx="73102" cy="73102"/>
              </a:xfrm>
              <a:custGeom>
                <a:rect b="b" l="l" r="r" t="t"/>
                <a:pathLst>
                  <a:path extrusionOk="0" fill="none" h="4378" w="4378">
                    <a:moveTo>
                      <a:pt x="4378" y="2189"/>
                    </a:moveTo>
                    <a:cubicBezTo>
                      <a:pt x="4378" y="3404"/>
                      <a:pt x="3405" y="4377"/>
                      <a:pt x="2189" y="4377"/>
                    </a:cubicBezTo>
                    <a:cubicBezTo>
                      <a:pt x="973" y="4377"/>
                      <a:pt x="1" y="3404"/>
                      <a:pt x="1" y="2189"/>
                    </a:cubicBezTo>
                    <a:cubicBezTo>
                      <a:pt x="1" y="1003"/>
                      <a:pt x="973" y="0"/>
                      <a:pt x="2189" y="0"/>
                    </a:cubicBezTo>
                    <a:cubicBezTo>
                      <a:pt x="3405" y="0"/>
                      <a:pt x="4378" y="1003"/>
                      <a:pt x="4378" y="2189"/>
                    </a:cubicBez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5092584" y="2382611"/>
                <a:ext cx="14727" cy="17"/>
              </a:xfrm>
              <a:custGeom>
                <a:rect b="b" l="l" r="r" t="t"/>
                <a:pathLst>
                  <a:path extrusionOk="0" fill="none" h="1" w="882">
                    <a:moveTo>
                      <a:pt x="0" y="0"/>
                    </a:moveTo>
                    <a:lnTo>
                      <a:pt x="882" y="0"/>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4990563" y="2556697"/>
                <a:ext cx="116749" cy="73102"/>
              </a:xfrm>
              <a:custGeom>
                <a:rect b="b" l="l" r="r" t="t"/>
                <a:pathLst>
                  <a:path extrusionOk="0" h="4378" w="6992">
                    <a:moveTo>
                      <a:pt x="1" y="0"/>
                    </a:moveTo>
                    <a:lnTo>
                      <a:pt x="1" y="0"/>
                    </a:lnTo>
                    <a:cubicBezTo>
                      <a:pt x="3" y="5"/>
                      <a:pt x="1066" y="2554"/>
                      <a:pt x="2584" y="3252"/>
                    </a:cubicBezTo>
                    <a:cubicBezTo>
                      <a:pt x="4134" y="3952"/>
                      <a:pt x="6414" y="4377"/>
                      <a:pt x="6414" y="4377"/>
                    </a:cubicBezTo>
                    <a:cubicBezTo>
                      <a:pt x="6414" y="4377"/>
                      <a:pt x="6353" y="2341"/>
                      <a:pt x="6414" y="1976"/>
                    </a:cubicBezTo>
                    <a:cubicBezTo>
                      <a:pt x="6444" y="1611"/>
                      <a:pt x="6992" y="760"/>
                      <a:pt x="6992" y="760"/>
                    </a:cubicBezTo>
                    <a:lnTo>
                      <a:pt x="6992" y="760"/>
                    </a:lnTo>
                    <a:cubicBezTo>
                      <a:pt x="6991" y="760"/>
                      <a:pt x="4596" y="1126"/>
                      <a:pt x="2654" y="1126"/>
                    </a:cubicBezTo>
                    <a:cubicBezTo>
                      <a:pt x="2579" y="1126"/>
                      <a:pt x="2505" y="1126"/>
                      <a:pt x="2432" y="1125"/>
                    </a:cubicBezTo>
                    <a:cubicBezTo>
                      <a:pt x="460" y="1094"/>
                      <a:pt x="2" y="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4922554" y="2415087"/>
                <a:ext cx="19302" cy="27434"/>
              </a:xfrm>
              <a:custGeom>
                <a:rect b="b" l="l" r="r" t="t"/>
                <a:pathLst>
                  <a:path extrusionOk="0" fill="none" h="1643" w="1156">
                    <a:moveTo>
                      <a:pt x="1" y="1"/>
                    </a:moveTo>
                    <a:lnTo>
                      <a:pt x="1156" y="1642"/>
                    </a:lnTo>
                    <a:lnTo>
                      <a:pt x="578" y="142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4661692" y="3061174"/>
                <a:ext cx="172569" cy="17"/>
              </a:xfrm>
              <a:custGeom>
                <a:rect b="b" l="l" r="r" t="t"/>
                <a:pathLst>
                  <a:path extrusionOk="0" fill="none" h="1" w="10335">
                    <a:moveTo>
                      <a:pt x="0" y="0"/>
                    </a:moveTo>
                    <a:lnTo>
                      <a:pt x="10335" y="0"/>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5336699" y="2806907"/>
                <a:ext cx="51779" cy="239058"/>
              </a:xfrm>
              <a:custGeom>
                <a:rect b="b" l="l" r="r" t="t"/>
                <a:pathLst>
                  <a:path extrusionOk="0" fill="none" h="14317" w="3101">
                    <a:moveTo>
                      <a:pt x="0" y="0"/>
                    </a:moveTo>
                    <a:cubicBezTo>
                      <a:pt x="0" y="0"/>
                      <a:pt x="1307" y="3283"/>
                      <a:pt x="1459" y="5015"/>
                    </a:cubicBezTo>
                    <a:cubicBezTo>
                      <a:pt x="1642" y="6718"/>
                      <a:pt x="1216" y="14316"/>
                      <a:pt x="1216" y="14316"/>
                    </a:cubicBezTo>
                    <a:lnTo>
                      <a:pt x="3101" y="5775"/>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3"/>
              <p:cNvSpPr/>
              <p:nvPr/>
            </p:nvSpPr>
            <p:spPr>
              <a:xfrm>
                <a:off x="4921035" y="2722151"/>
                <a:ext cx="227904" cy="88313"/>
              </a:xfrm>
              <a:custGeom>
                <a:rect b="b" l="l" r="r" t="t"/>
                <a:pathLst>
                  <a:path extrusionOk="0" fill="none" h="5289" w="13649">
                    <a:moveTo>
                      <a:pt x="0" y="0"/>
                    </a:moveTo>
                    <a:cubicBezTo>
                      <a:pt x="0" y="0"/>
                      <a:pt x="3861" y="3951"/>
                      <a:pt x="7782" y="4529"/>
                    </a:cubicBezTo>
                    <a:cubicBezTo>
                      <a:pt x="11672" y="5137"/>
                      <a:pt x="13648" y="912"/>
                      <a:pt x="13648" y="912"/>
                    </a:cubicBezTo>
                    <a:cubicBezTo>
                      <a:pt x="13648" y="912"/>
                      <a:pt x="12128" y="4651"/>
                      <a:pt x="10213" y="5289"/>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a:off x="4661692" y="3093150"/>
                <a:ext cx="811549" cy="484227"/>
              </a:xfrm>
              <a:custGeom>
                <a:rect b="b" l="l" r="r" t="t"/>
                <a:pathLst>
                  <a:path extrusionOk="0" h="29000" w="48603">
                    <a:moveTo>
                      <a:pt x="11003" y="0"/>
                    </a:moveTo>
                    <a:lnTo>
                      <a:pt x="335" y="487"/>
                    </a:lnTo>
                    <a:lnTo>
                      <a:pt x="0" y="395"/>
                    </a:lnTo>
                    <a:lnTo>
                      <a:pt x="882" y="22736"/>
                    </a:lnTo>
                    <a:cubicBezTo>
                      <a:pt x="882" y="22736"/>
                      <a:pt x="1642" y="26627"/>
                      <a:pt x="3708" y="27447"/>
                    </a:cubicBezTo>
                    <a:cubicBezTo>
                      <a:pt x="4238" y="27655"/>
                      <a:pt x="6594" y="27732"/>
                      <a:pt x="9821" y="27732"/>
                    </a:cubicBezTo>
                    <a:cubicBezTo>
                      <a:pt x="19384" y="27732"/>
                      <a:pt x="36597" y="27052"/>
                      <a:pt x="36597" y="27052"/>
                    </a:cubicBezTo>
                    <a:cubicBezTo>
                      <a:pt x="36597" y="27052"/>
                      <a:pt x="42220" y="28937"/>
                      <a:pt x="42767" y="28998"/>
                    </a:cubicBezTo>
                    <a:cubicBezTo>
                      <a:pt x="42781" y="28999"/>
                      <a:pt x="42797" y="29000"/>
                      <a:pt x="42814" y="29000"/>
                    </a:cubicBezTo>
                    <a:cubicBezTo>
                      <a:pt x="43444" y="29000"/>
                      <a:pt x="45806" y="27934"/>
                      <a:pt x="45806" y="27934"/>
                    </a:cubicBezTo>
                    <a:cubicBezTo>
                      <a:pt x="45806" y="27934"/>
                      <a:pt x="46901" y="28329"/>
                      <a:pt x="47448" y="28329"/>
                    </a:cubicBezTo>
                    <a:cubicBezTo>
                      <a:pt x="48025" y="28329"/>
                      <a:pt x="48603" y="27508"/>
                      <a:pt x="48603" y="27508"/>
                    </a:cubicBezTo>
                    <a:lnTo>
                      <a:pt x="42828" y="24560"/>
                    </a:lnTo>
                    <a:lnTo>
                      <a:pt x="44378" y="23678"/>
                    </a:lnTo>
                    <a:cubicBezTo>
                      <a:pt x="44378" y="23678"/>
                      <a:pt x="41829" y="21209"/>
                      <a:pt x="40652" y="21209"/>
                    </a:cubicBezTo>
                    <a:cubicBezTo>
                      <a:pt x="40570" y="21209"/>
                      <a:pt x="40494" y="21221"/>
                      <a:pt x="40426" y="21247"/>
                    </a:cubicBezTo>
                    <a:cubicBezTo>
                      <a:pt x="39393" y="21672"/>
                      <a:pt x="37387" y="22949"/>
                      <a:pt x="37387" y="22949"/>
                    </a:cubicBezTo>
                    <a:lnTo>
                      <a:pt x="11429" y="11854"/>
                    </a:lnTo>
                    <a:lnTo>
                      <a:pt x="11003" y="0"/>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4661692" y="3093150"/>
                <a:ext cx="186277" cy="63451"/>
              </a:xfrm>
              <a:custGeom>
                <a:rect b="b" l="l" r="r" t="t"/>
                <a:pathLst>
                  <a:path extrusionOk="0" h="3800" w="11156">
                    <a:moveTo>
                      <a:pt x="11003" y="0"/>
                    </a:moveTo>
                    <a:lnTo>
                      <a:pt x="0" y="395"/>
                    </a:lnTo>
                    <a:lnTo>
                      <a:pt x="11155" y="3800"/>
                    </a:lnTo>
                    <a:lnTo>
                      <a:pt x="110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4715491" y="3291080"/>
                <a:ext cx="137554" cy="78679"/>
              </a:xfrm>
              <a:custGeom>
                <a:rect b="b" l="l" r="r" t="t"/>
                <a:pathLst>
                  <a:path extrusionOk="0" fill="none" h="4712" w="8238">
                    <a:moveTo>
                      <a:pt x="8237" y="0"/>
                    </a:moveTo>
                    <a:cubicBezTo>
                      <a:pt x="8237" y="0"/>
                      <a:pt x="4711" y="578"/>
                      <a:pt x="2341" y="2645"/>
                    </a:cubicBezTo>
                    <a:lnTo>
                      <a:pt x="0" y="4712"/>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5582334" y="4208683"/>
                <a:ext cx="194409" cy="46720"/>
              </a:xfrm>
              <a:custGeom>
                <a:rect b="b" l="l" r="r" t="t"/>
                <a:pathLst>
                  <a:path extrusionOk="0" fill="none" h="2798" w="11643">
                    <a:moveTo>
                      <a:pt x="1" y="1"/>
                    </a:moveTo>
                    <a:cubicBezTo>
                      <a:pt x="1" y="1"/>
                      <a:pt x="6779" y="2797"/>
                      <a:pt x="11643" y="73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3"/>
              <p:cNvSpPr/>
              <p:nvPr/>
            </p:nvSpPr>
            <p:spPr>
              <a:xfrm>
                <a:off x="5590465" y="4247254"/>
                <a:ext cx="183739" cy="76157"/>
              </a:xfrm>
              <a:custGeom>
                <a:rect b="b" l="l" r="r" t="t"/>
                <a:pathLst>
                  <a:path extrusionOk="0" fill="none" h="4561" w="11004">
                    <a:moveTo>
                      <a:pt x="11004" y="1"/>
                    </a:moveTo>
                    <a:cubicBezTo>
                      <a:pt x="11004" y="1"/>
                      <a:pt x="8086" y="3314"/>
                      <a:pt x="4590" y="3587"/>
                    </a:cubicBezTo>
                    <a:cubicBezTo>
                      <a:pt x="1064" y="3861"/>
                      <a:pt x="0" y="3587"/>
                      <a:pt x="0" y="3587"/>
                    </a:cubicBezTo>
                    <a:cubicBezTo>
                      <a:pt x="0" y="3587"/>
                      <a:pt x="4043" y="4560"/>
                      <a:pt x="6475" y="456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3"/>
              <p:cNvSpPr/>
              <p:nvPr/>
            </p:nvSpPr>
            <p:spPr>
              <a:xfrm>
                <a:off x="4893117" y="3553463"/>
                <a:ext cx="97463" cy="170548"/>
              </a:xfrm>
              <a:custGeom>
                <a:rect b="b" l="l" r="r" t="t"/>
                <a:pathLst>
                  <a:path extrusionOk="0" fill="none" h="10214" w="5837">
                    <a:moveTo>
                      <a:pt x="1" y="10214"/>
                    </a:moveTo>
                    <a:cubicBezTo>
                      <a:pt x="1" y="10214"/>
                      <a:pt x="4986" y="8542"/>
                      <a:pt x="5837"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4918497" y="3553463"/>
                <a:ext cx="99484" cy="176643"/>
              </a:xfrm>
              <a:custGeom>
                <a:rect b="b" l="l" r="r" t="t"/>
                <a:pathLst>
                  <a:path extrusionOk="0" fill="none" h="10579" w="5958">
                    <a:moveTo>
                      <a:pt x="0" y="10579"/>
                    </a:moveTo>
                    <a:cubicBezTo>
                      <a:pt x="0" y="10579"/>
                      <a:pt x="3314" y="9332"/>
                      <a:pt x="4651" y="5107"/>
                    </a:cubicBezTo>
                    <a:cubicBezTo>
                      <a:pt x="5958" y="882"/>
                      <a:pt x="5684" y="1"/>
                      <a:pt x="5684"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4999195" y="3628083"/>
                <a:ext cx="731367" cy="592811"/>
              </a:xfrm>
              <a:custGeom>
                <a:rect b="b" l="l" r="r" t="t"/>
                <a:pathLst>
                  <a:path extrusionOk="0" fill="none" h="35503" w="43801">
                    <a:moveTo>
                      <a:pt x="0" y="0"/>
                    </a:moveTo>
                    <a:lnTo>
                      <a:pt x="39940" y="2128"/>
                    </a:lnTo>
                    <a:cubicBezTo>
                      <a:pt x="42159" y="2249"/>
                      <a:pt x="43801" y="4225"/>
                      <a:pt x="43497" y="6414"/>
                    </a:cubicBezTo>
                    <a:cubicBezTo>
                      <a:pt x="42342" y="15168"/>
                      <a:pt x="39697" y="35077"/>
                      <a:pt x="39788" y="35502"/>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5842696" y="3604723"/>
                <a:ext cx="131476" cy="539029"/>
              </a:xfrm>
              <a:custGeom>
                <a:rect b="b" l="l" r="r" t="t"/>
                <a:pathLst>
                  <a:path extrusionOk="0" fill="none" h="32282" w="7874">
                    <a:moveTo>
                      <a:pt x="1" y="1"/>
                    </a:moveTo>
                    <a:cubicBezTo>
                      <a:pt x="1" y="1"/>
                      <a:pt x="2828" y="487"/>
                      <a:pt x="3162" y="2068"/>
                    </a:cubicBezTo>
                    <a:cubicBezTo>
                      <a:pt x="3466" y="3618"/>
                      <a:pt x="7873" y="32281"/>
                      <a:pt x="7873" y="3228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3"/>
              <p:cNvSpPr/>
              <p:nvPr/>
            </p:nvSpPr>
            <p:spPr>
              <a:xfrm>
                <a:off x="5894474" y="4115295"/>
                <a:ext cx="174105" cy="63467"/>
              </a:xfrm>
              <a:custGeom>
                <a:rect b="b" l="l" r="r" t="t"/>
                <a:pathLst>
                  <a:path extrusionOk="0" fill="none" h="3801" w="10427">
                    <a:moveTo>
                      <a:pt x="0" y="1703"/>
                    </a:moveTo>
                    <a:cubicBezTo>
                      <a:pt x="0" y="1703"/>
                      <a:pt x="6566" y="3800"/>
                      <a:pt x="10426"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3"/>
              <p:cNvSpPr/>
              <p:nvPr/>
            </p:nvSpPr>
            <p:spPr>
              <a:xfrm>
                <a:off x="5895994" y="4153365"/>
                <a:ext cx="100001" cy="80215"/>
              </a:xfrm>
              <a:custGeom>
                <a:rect b="b" l="l" r="r" t="t"/>
                <a:pathLst>
                  <a:path extrusionOk="0" fill="none" h="4804" w="5989">
                    <a:moveTo>
                      <a:pt x="1" y="1"/>
                    </a:moveTo>
                    <a:cubicBezTo>
                      <a:pt x="1" y="1"/>
                      <a:pt x="2007" y="4378"/>
                      <a:pt x="5988" y="4803"/>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3"/>
              <p:cNvSpPr/>
              <p:nvPr/>
            </p:nvSpPr>
            <p:spPr>
              <a:xfrm>
                <a:off x="5381364" y="3488510"/>
                <a:ext cx="191353" cy="41126"/>
              </a:xfrm>
              <a:custGeom>
                <a:rect b="b" l="l" r="r" t="t"/>
                <a:pathLst>
                  <a:path extrusionOk="0" h="2463" w="11460">
                    <a:moveTo>
                      <a:pt x="1277" y="0"/>
                    </a:moveTo>
                    <a:lnTo>
                      <a:pt x="0" y="730"/>
                    </a:lnTo>
                    <a:lnTo>
                      <a:pt x="2827" y="2462"/>
                    </a:lnTo>
                    <a:lnTo>
                      <a:pt x="11459" y="1399"/>
                    </a:lnTo>
                    <a:lnTo>
                      <a:pt x="11459" y="0"/>
                    </a:ln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5417397" y="3473282"/>
                <a:ext cx="138573" cy="15245"/>
              </a:xfrm>
              <a:custGeom>
                <a:rect b="b" l="l" r="r" t="t"/>
                <a:pathLst>
                  <a:path extrusionOk="0" h="913" w="8299">
                    <a:moveTo>
                      <a:pt x="0" y="0"/>
                    </a:moveTo>
                    <a:lnTo>
                      <a:pt x="0" y="912"/>
                    </a:lnTo>
                    <a:lnTo>
                      <a:pt x="8298" y="912"/>
                    </a:lnTo>
                    <a:lnTo>
                      <a:pt x="8298" y="456"/>
                    </a:lnTo>
                    <a:lnTo>
                      <a:pt x="0" y="0"/>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5357003" y="2964230"/>
                <a:ext cx="540031" cy="524301"/>
              </a:xfrm>
              <a:custGeom>
                <a:rect b="b" l="l" r="r" t="t"/>
                <a:pathLst>
                  <a:path extrusionOk="0" h="31400" w="32342">
                    <a:moveTo>
                      <a:pt x="4803" y="1"/>
                    </a:moveTo>
                    <a:lnTo>
                      <a:pt x="0" y="4894"/>
                    </a:lnTo>
                    <a:lnTo>
                      <a:pt x="851" y="28907"/>
                    </a:lnTo>
                    <a:lnTo>
                      <a:pt x="32341" y="31399"/>
                    </a:lnTo>
                    <a:cubicBezTo>
                      <a:pt x="32341" y="31399"/>
                      <a:pt x="28390" y="28512"/>
                      <a:pt x="28116" y="28390"/>
                    </a:cubicBezTo>
                    <a:cubicBezTo>
                      <a:pt x="27843" y="28299"/>
                      <a:pt x="6991" y="26323"/>
                      <a:pt x="6991" y="26323"/>
                    </a:cubicBezTo>
                    <a:lnTo>
                      <a:pt x="4803" y="1"/>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3"/>
              <p:cNvSpPr/>
              <p:nvPr/>
            </p:nvSpPr>
            <p:spPr>
              <a:xfrm>
                <a:off x="5357003" y="2964230"/>
                <a:ext cx="80198" cy="154302"/>
              </a:xfrm>
              <a:custGeom>
                <a:rect b="b" l="l" r="r" t="t"/>
                <a:pathLst>
                  <a:path extrusionOk="0" h="9241" w="4803">
                    <a:moveTo>
                      <a:pt x="4803" y="1"/>
                    </a:moveTo>
                    <a:lnTo>
                      <a:pt x="0" y="4894"/>
                    </a:lnTo>
                    <a:lnTo>
                      <a:pt x="152" y="9241"/>
                    </a:lnTo>
                    <a:lnTo>
                      <a:pt x="4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4540385" y="3604440"/>
                <a:ext cx="545608" cy="758050"/>
              </a:xfrm>
              <a:custGeom>
                <a:rect b="b" l="l" r="r" t="t"/>
                <a:pathLst>
                  <a:path extrusionOk="0" h="45399" w="32676">
                    <a:moveTo>
                      <a:pt x="24441" y="1"/>
                    </a:moveTo>
                    <a:cubicBezTo>
                      <a:pt x="24188" y="1"/>
                      <a:pt x="24044" y="18"/>
                      <a:pt x="24044" y="18"/>
                    </a:cubicBezTo>
                    <a:cubicBezTo>
                      <a:pt x="24044" y="18"/>
                      <a:pt x="13614" y="126"/>
                      <a:pt x="6491" y="126"/>
                    </a:cubicBezTo>
                    <a:cubicBezTo>
                      <a:pt x="2929" y="126"/>
                      <a:pt x="193" y="99"/>
                      <a:pt x="1" y="18"/>
                    </a:cubicBezTo>
                    <a:lnTo>
                      <a:pt x="1" y="18"/>
                    </a:lnTo>
                    <a:lnTo>
                      <a:pt x="21126" y="45399"/>
                    </a:lnTo>
                    <a:lnTo>
                      <a:pt x="32676" y="45399"/>
                    </a:lnTo>
                    <a:lnTo>
                      <a:pt x="32676" y="12875"/>
                    </a:lnTo>
                    <a:cubicBezTo>
                      <a:pt x="32676" y="784"/>
                      <a:pt x="26135" y="1"/>
                      <a:pt x="24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4540385" y="3587475"/>
                <a:ext cx="545608" cy="775014"/>
              </a:xfrm>
              <a:custGeom>
                <a:rect b="b" l="l" r="r" t="t"/>
                <a:pathLst>
                  <a:path extrusionOk="0" fill="none" h="46415" w="32676">
                    <a:moveTo>
                      <a:pt x="1" y="1034"/>
                    </a:moveTo>
                    <a:cubicBezTo>
                      <a:pt x="578" y="1277"/>
                      <a:pt x="24044" y="1034"/>
                      <a:pt x="24044" y="1034"/>
                    </a:cubicBezTo>
                    <a:cubicBezTo>
                      <a:pt x="24044" y="1034"/>
                      <a:pt x="32676" y="1"/>
                      <a:pt x="32676" y="13891"/>
                    </a:cubicBezTo>
                    <a:lnTo>
                      <a:pt x="32676" y="46415"/>
                    </a:lnTo>
                    <a:lnTo>
                      <a:pt x="21126" y="46415"/>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3"/>
              <p:cNvSpPr/>
              <p:nvPr/>
            </p:nvSpPr>
            <p:spPr>
              <a:xfrm>
                <a:off x="4784000" y="3606260"/>
                <a:ext cx="137053" cy="730349"/>
              </a:xfrm>
              <a:custGeom>
                <a:rect b="b" l="l" r="r" t="t"/>
                <a:pathLst>
                  <a:path extrusionOk="0" fill="none" h="43740" w="8208">
                    <a:moveTo>
                      <a:pt x="1" y="0"/>
                    </a:moveTo>
                    <a:cubicBezTo>
                      <a:pt x="1" y="0"/>
                      <a:pt x="8207" y="1125"/>
                      <a:pt x="8207" y="10851"/>
                    </a:cubicBezTo>
                    <a:lnTo>
                      <a:pt x="8207" y="4373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3"/>
              <p:cNvSpPr/>
              <p:nvPr/>
            </p:nvSpPr>
            <p:spPr>
              <a:xfrm>
                <a:off x="4814456" y="2806907"/>
                <a:ext cx="55336" cy="274590"/>
              </a:xfrm>
              <a:custGeom>
                <a:rect b="b" l="l" r="r" t="t"/>
                <a:pathLst>
                  <a:path extrusionOk="0" fill="none" h="16445" w="3314">
                    <a:moveTo>
                      <a:pt x="0" y="0"/>
                    </a:moveTo>
                    <a:cubicBezTo>
                      <a:pt x="0" y="0"/>
                      <a:pt x="2006" y="3040"/>
                      <a:pt x="2219" y="4073"/>
                    </a:cubicBezTo>
                    <a:cubicBezTo>
                      <a:pt x="2402" y="5107"/>
                      <a:pt x="2797" y="16444"/>
                      <a:pt x="2797" y="16444"/>
                    </a:cubicBezTo>
                    <a:cubicBezTo>
                      <a:pt x="2797" y="16444"/>
                      <a:pt x="3313" y="4559"/>
                      <a:pt x="3161" y="4316"/>
                    </a:cubicBezTo>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33"/>
            <p:cNvGrpSpPr/>
            <p:nvPr/>
          </p:nvGrpSpPr>
          <p:grpSpPr>
            <a:xfrm>
              <a:off x="6980701" y="2504360"/>
              <a:ext cx="1444069" cy="2099211"/>
              <a:chOff x="7071865" y="2632319"/>
              <a:chExt cx="1352080" cy="1965667"/>
            </a:xfrm>
          </p:grpSpPr>
          <p:sp>
            <p:nvSpPr>
              <p:cNvPr id="1732" name="Google Shape;1732;p33"/>
              <p:cNvSpPr/>
              <p:nvPr/>
            </p:nvSpPr>
            <p:spPr>
              <a:xfrm>
                <a:off x="7197229" y="2632319"/>
                <a:ext cx="1078007" cy="173587"/>
              </a:xfrm>
              <a:custGeom>
                <a:rect b="b" l="l" r="r" t="t"/>
                <a:pathLst>
                  <a:path extrusionOk="0" h="10396" w="64561">
                    <a:moveTo>
                      <a:pt x="0" y="0"/>
                    </a:moveTo>
                    <a:lnTo>
                      <a:pt x="0" y="2310"/>
                    </a:lnTo>
                    <a:lnTo>
                      <a:pt x="64561" y="10395"/>
                    </a:lnTo>
                    <a:lnTo>
                      <a:pt x="64561" y="6717"/>
                    </a:lnTo>
                    <a:lnTo>
                      <a:pt x="0" y="0"/>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3"/>
              <p:cNvSpPr/>
              <p:nvPr/>
            </p:nvSpPr>
            <p:spPr>
              <a:xfrm>
                <a:off x="7197229" y="2670890"/>
                <a:ext cx="1078007" cy="1128751"/>
              </a:xfrm>
              <a:custGeom>
                <a:rect b="b" l="l" r="r" t="t"/>
                <a:pathLst>
                  <a:path extrusionOk="0" h="67600" w="64561">
                    <a:moveTo>
                      <a:pt x="0" y="0"/>
                    </a:moveTo>
                    <a:lnTo>
                      <a:pt x="0" y="53132"/>
                    </a:lnTo>
                    <a:lnTo>
                      <a:pt x="64561" y="67600"/>
                    </a:lnTo>
                    <a:lnTo>
                      <a:pt x="64561" y="8085"/>
                    </a:lnTo>
                    <a:lnTo>
                      <a:pt x="0" y="0"/>
                    </a:ln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3"/>
              <p:cNvSpPr/>
              <p:nvPr/>
            </p:nvSpPr>
            <p:spPr>
              <a:xfrm>
                <a:off x="7197229" y="3558038"/>
                <a:ext cx="1078007" cy="315700"/>
              </a:xfrm>
              <a:custGeom>
                <a:rect b="b" l="l" r="r" t="t"/>
                <a:pathLst>
                  <a:path extrusionOk="0" h="18907" w="64561">
                    <a:moveTo>
                      <a:pt x="0" y="1"/>
                    </a:moveTo>
                    <a:lnTo>
                      <a:pt x="0" y="3587"/>
                    </a:lnTo>
                    <a:lnTo>
                      <a:pt x="64561" y="18907"/>
                    </a:lnTo>
                    <a:lnTo>
                      <a:pt x="64561" y="14469"/>
                    </a:lnTo>
                    <a:lnTo>
                      <a:pt x="0" y="1"/>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3"/>
              <p:cNvSpPr/>
              <p:nvPr/>
            </p:nvSpPr>
            <p:spPr>
              <a:xfrm>
                <a:off x="8275210" y="2744476"/>
                <a:ext cx="44683" cy="1139922"/>
              </a:xfrm>
              <a:custGeom>
                <a:rect b="b" l="l" r="r" t="t"/>
                <a:pathLst>
                  <a:path extrusionOk="0" h="68269" w="2676">
                    <a:moveTo>
                      <a:pt x="1" y="0"/>
                    </a:moveTo>
                    <a:lnTo>
                      <a:pt x="1" y="67631"/>
                    </a:lnTo>
                    <a:lnTo>
                      <a:pt x="2676" y="68269"/>
                    </a:lnTo>
                    <a:lnTo>
                      <a:pt x="2676" y="274"/>
                    </a:lnTo>
                    <a:lnTo>
                      <a:pt x="1" y="0"/>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3"/>
              <p:cNvSpPr/>
              <p:nvPr/>
            </p:nvSpPr>
            <p:spPr>
              <a:xfrm>
                <a:off x="7932631" y="4107180"/>
                <a:ext cx="491307" cy="490806"/>
              </a:xfrm>
              <a:custGeom>
                <a:rect b="b" l="l" r="r" t="t"/>
                <a:pathLst>
                  <a:path extrusionOk="0" h="29394" w="29424">
                    <a:moveTo>
                      <a:pt x="1" y="1"/>
                    </a:moveTo>
                    <a:lnTo>
                      <a:pt x="1" y="29393"/>
                    </a:lnTo>
                    <a:lnTo>
                      <a:pt x="29424" y="29393"/>
                    </a:lnTo>
                    <a:lnTo>
                      <a:pt x="29424" y="1"/>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3"/>
              <p:cNvSpPr/>
              <p:nvPr/>
            </p:nvSpPr>
            <p:spPr>
              <a:xfrm>
                <a:off x="7110436" y="3813824"/>
                <a:ext cx="491307" cy="490806"/>
              </a:xfrm>
              <a:custGeom>
                <a:rect b="b" l="l" r="r" t="t"/>
                <a:pathLst>
                  <a:path extrusionOk="0" h="29394" w="29424">
                    <a:moveTo>
                      <a:pt x="1" y="1"/>
                    </a:moveTo>
                    <a:lnTo>
                      <a:pt x="1" y="29393"/>
                    </a:lnTo>
                    <a:lnTo>
                      <a:pt x="29424" y="29393"/>
                    </a:lnTo>
                    <a:lnTo>
                      <a:pt x="29424" y="1"/>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3"/>
              <p:cNvSpPr/>
              <p:nvPr/>
            </p:nvSpPr>
            <p:spPr>
              <a:xfrm>
                <a:off x="7897099" y="4094490"/>
                <a:ext cx="35549" cy="503496"/>
              </a:xfrm>
              <a:custGeom>
                <a:rect b="b" l="l" r="r" t="t"/>
                <a:pathLst>
                  <a:path extrusionOk="0" h="30154" w="2129">
                    <a:moveTo>
                      <a:pt x="1" y="1"/>
                    </a:moveTo>
                    <a:lnTo>
                      <a:pt x="1" y="29424"/>
                    </a:lnTo>
                    <a:lnTo>
                      <a:pt x="2129" y="30153"/>
                    </a:lnTo>
                    <a:lnTo>
                      <a:pt x="2129" y="761"/>
                    </a:lnTo>
                    <a:lnTo>
                      <a:pt x="1" y="1"/>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3"/>
              <p:cNvSpPr/>
              <p:nvPr/>
            </p:nvSpPr>
            <p:spPr>
              <a:xfrm>
                <a:off x="7074904" y="3801151"/>
                <a:ext cx="35549" cy="503480"/>
              </a:xfrm>
              <a:custGeom>
                <a:rect b="b" l="l" r="r" t="t"/>
                <a:pathLst>
                  <a:path extrusionOk="0" h="30153" w="2129">
                    <a:moveTo>
                      <a:pt x="1" y="0"/>
                    </a:moveTo>
                    <a:lnTo>
                      <a:pt x="1" y="29423"/>
                    </a:lnTo>
                    <a:lnTo>
                      <a:pt x="2129" y="30152"/>
                    </a:lnTo>
                    <a:lnTo>
                      <a:pt x="2129" y="760"/>
                    </a:lnTo>
                    <a:lnTo>
                      <a:pt x="1" y="0"/>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3"/>
              <p:cNvSpPr/>
              <p:nvPr/>
            </p:nvSpPr>
            <p:spPr>
              <a:xfrm>
                <a:off x="7110436" y="3816880"/>
                <a:ext cx="788723" cy="472022"/>
              </a:xfrm>
              <a:custGeom>
                <a:rect b="b" l="l" r="r" t="t"/>
                <a:pathLst>
                  <a:path extrusionOk="0" h="28269" w="47236">
                    <a:moveTo>
                      <a:pt x="1" y="0"/>
                    </a:moveTo>
                    <a:lnTo>
                      <a:pt x="153" y="11703"/>
                    </a:lnTo>
                    <a:lnTo>
                      <a:pt x="47236" y="28268"/>
                    </a:lnTo>
                    <a:lnTo>
                      <a:pt x="47114" y="16566"/>
                    </a:lnTo>
                    <a:lnTo>
                      <a:pt x="1" y="0"/>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3"/>
              <p:cNvSpPr/>
              <p:nvPr/>
            </p:nvSpPr>
            <p:spPr>
              <a:xfrm>
                <a:off x="7071865" y="3801151"/>
                <a:ext cx="1352080" cy="306048"/>
              </a:xfrm>
              <a:custGeom>
                <a:rect b="b" l="l" r="r" t="t"/>
                <a:pathLst>
                  <a:path extrusionOk="0" h="18329" w="80975">
                    <a:moveTo>
                      <a:pt x="1" y="0"/>
                    </a:moveTo>
                    <a:lnTo>
                      <a:pt x="51552" y="18329"/>
                    </a:lnTo>
                    <a:lnTo>
                      <a:pt x="80975" y="18329"/>
                    </a:lnTo>
                    <a:lnTo>
                      <a:pt x="29424" y="0"/>
                    </a:ln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3"/>
              <p:cNvSpPr/>
              <p:nvPr/>
            </p:nvSpPr>
            <p:spPr>
              <a:xfrm>
                <a:off x="7384506" y="3741759"/>
                <a:ext cx="721716" cy="272570"/>
              </a:xfrm>
              <a:custGeom>
                <a:rect b="b" l="l" r="r" t="t"/>
                <a:pathLst>
                  <a:path extrusionOk="0" h="16324" w="43223">
                    <a:moveTo>
                      <a:pt x="20031" y="1"/>
                    </a:moveTo>
                    <a:lnTo>
                      <a:pt x="19697" y="5107"/>
                    </a:lnTo>
                    <a:lnTo>
                      <a:pt x="14438" y="5290"/>
                    </a:lnTo>
                    <a:lnTo>
                      <a:pt x="0" y="6141"/>
                    </a:lnTo>
                    <a:lnTo>
                      <a:pt x="27812" y="16323"/>
                    </a:lnTo>
                    <a:lnTo>
                      <a:pt x="43223" y="14256"/>
                    </a:lnTo>
                    <a:lnTo>
                      <a:pt x="23679" y="6992"/>
                    </a:lnTo>
                    <a:lnTo>
                      <a:pt x="23679" y="852"/>
                    </a:lnTo>
                    <a:lnTo>
                      <a:pt x="20031" y="1"/>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3"/>
              <p:cNvSpPr/>
              <p:nvPr/>
            </p:nvSpPr>
            <p:spPr>
              <a:xfrm>
                <a:off x="7848893" y="3979796"/>
                <a:ext cx="257325" cy="57874"/>
              </a:xfrm>
              <a:custGeom>
                <a:rect b="b" l="l" r="r" t="t"/>
                <a:pathLst>
                  <a:path extrusionOk="0" h="3466" w="15411">
                    <a:moveTo>
                      <a:pt x="15411" y="0"/>
                    </a:moveTo>
                    <a:lnTo>
                      <a:pt x="0" y="2067"/>
                    </a:lnTo>
                    <a:lnTo>
                      <a:pt x="152" y="3465"/>
                    </a:lnTo>
                    <a:lnTo>
                      <a:pt x="15411" y="1398"/>
                    </a:lnTo>
                    <a:lnTo>
                      <a:pt x="15411" y="0"/>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3"/>
              <p:cNvSpPr/>
              <p:nvPr/>
            </p:nvSpPr>
            <p:spPr>
              <a:xfrm>
                <a:off x="7384506" y="3844280"/>
                <a:ext cx="466946" cy="193390"/>
              </a:xfrm>
              <a:custGeom>
                <a:rect b="b" l="l" r="r" t="t"/>
                <a:pathLst>
                  <a:path extrusionOk="0" h="11582" w="27965">
                    <a:moveTo>
                      <a:pt x="0" y="1"/>
                    </a:moveTo>
                    <a:lnTo>
                      <a:pt x="0" y="1429"/>
                    </a:lnTo>
                    <a:lnTo>
                      <a:pt x="27964" y="11581"/>
                    </a:lnTo>
                    <a:lnTo>
                      <a:pt x="27812" y="10183"/>
                    </a:lnTo>
                    <a:lnTo>
                      <a:pt x="0" y="1"/>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3"/>
              <p:cNvSpPr/>
              <p:nvPr/>
            </p:nvSpPr>
            <p:spPr>
              <a:xfrm>
                <a:off x="7418085" y="4009133"/>
                <a:ext cx="173504" cy="87545"/>
              </a:xfrm>
              <a:custGeom>
                <a:rect b="b" l="l" r="r" t="t"/>
                <a:pathLst>
                  <a:path extrusionOk="0" h="5243" w="10391">
                    <a:moveTo>
                      <a:pt x="1245" y="1"/>
                    </a:moveTo>
                    <a:cubicBezTo>
                      <a:pt x="590" y="1"/>
                      <a:pt x="0" y="542"/>
                      <a:pt x="26" y="1252"/>
                    </a:cubicBezTo>
                    <a:cubicBezTo>
                      <a:pt x="26" y="1769"/>
                      <a:pt x="360" y="2195"/>
                      <a:pt x="816" y="2377"/>
                    </a:cubicBezTo>
                    <a:lnTo>
                      <a:pt x="8780" y="5173"/>
                    </a:lnTo>
                    <a:cubicBezTo>
                      <a:pt x="8915" y="5220"/>
                      <a:pt x="9050" y="5242"/>
                      <a:pt x="9183" y="5242"/>
                    </a:cubicBezTo>
                    <a:cubicBezTo>
                      <a:pt x="9826" y="5242"/>
                      <a:pt x="10391" y="4724"/>
                      <a:pt x="10391" y="4018"/>
                    </a:cubicBezTo>
                    <a:cubicBezTo>
                      <a:pt x="10391" y="3502"/>
                      <a:pt x="10056" y="3046"/>
                      <a:pt x="9570" y="2894"/>
                    </a:cubicBezTo>
                    <a:lnTo>
                      <a:pt x="1637" y="67"/>
                    </a:lnTo>
                    <a:cubicBezTo>
                      <a:pt x="1506" y="22"/>
                      <a:pt x="1374" y="1"/>
                      <a:pt x="1245" y="1"/>
                    </a:cubicBez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3"/>
              <p:cNvSpPr/>
              <p:nvPr/>
            </p:nvSpPr>
            <p:spPr>
              <a:xfrm>
                <a:off x="7604260" y="3134259"/>
                <a:ext cx="182220" cy="242097"/>
              </a:xfrm>
              <a:custGeom>
                <a:rect b="b" l="l" r="r" t="t"/>
                <a:pathLst>
                  <a:path extrusionOk="0" h="14499" w="10913">
                    <a:moveTo>
                      <a:pt x="9271" y="0"/>
                    </a:moveTo>
                    <a:lnTo>
                      <a:pt x="2159" y="456"/>
                    </a:lnTo>
                    <a:cubicBezTo>
                      <a:pt x="2159" y="456"/>
                      <a:pt x="1551" y="7356"/>
                      <a:pt x="1460" y="8207"/>
                    </a:cubicBezTo>
                    <a:cubicBezTo>
                      <a:pt x="1368" y="9058"/>
                      <a:pt x="1" y="10639"/>
                      <a:pt x="1" y="10639"/>
                    </a:cubicBezTo>
                    <a:lnTo>
                      <a:pt x="4955" y="14499"/>
                    </a:lnTo>
                    <a:lnTo>
                      <a:pt x="10913" y="10274"/>
                    </a:lnTo>
                    <a:cubicBezTo>
                      <a:pt x="10913" y="10274"/>
                      <a:pt x="9393" y="7660"/>
                      <a:pt x="9119" y="6475"/>
                    </a:cubicBezTo>
                    <a:cubicBezTo>
                      <a:pt x="8876" y="5289"/>
                      <a:pt x="9271" y="0"/>
                      <a:pt x="9271" y="0"/>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3"/>
              <p:cNvSpPr/>
              <p:nvPr/>
            </p:nvSpPr>
            <p:spPr>
              <a:xfrm>
                <a:off x="7604260" y="3134259"/>
                <a:ext cx="182220" cy="242097"/>
              </a:xfrm>
              <a:custGeom>
                <a:rect b="b" l="l" r="r" t="t"/>
                <a:pathLst>
                  <a:path extrusionOk="0" fill="none" h="14499" w="10913">
                    <a:moveTo>
                      <a:pt x="2159" y="456"/>
                    </a:moveTo>
                    <a:cubicBezTo>
                      <a:pt x="2159" y="456"/>
                      <a:pt x="1551" y="7356"/>
                      <a:pt x="1460" y="8207"/>
                    </a:cubicBezTo>
                    <a:cubicBezTo>
                      <a:pt x="1368" y="9058"/>
                      <a:pt x="1" y="10639"/>
                      <a:pt x="1" y="10639"/>
                    </a:cubicBezTo>
                    <a:lnTo>
                      <a:pt x="4955" y="14499"/>
                    </a:lnTo>
                    <a:lnTo>
                      <a:pt x="10913" y="10274"/>
                    </a:lnTo>
                    <a:cubicBezTo>
                      <a:pt x="10913" y="10274"/>
                      <a:pt x="9393" y="7660"/>
                      <a:pt x="9119" y="6475"/>
                    </a:cubicBezTo>
                    <a:cubicBezTo>
                      <a:pt x="8876" y="5289"/>
                      <a:pt x="9271" y="0"/>
                      <a:pt x="9271" y="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3"/>
              <p:cNvSpPr/>
              <p:nvPr/>
            </p:nvSpPr>
            <p:spPr>
              <a:xfrm>
                <a:off x="7453533" y="3037831"/>
                <a:ext cx="189316" cy="297149"/>
              </a:xfrm>
              <a:custGeom>
                <a:rect b="b" l="l" r="r" t="t"/>
                <a:pathLst>
                  <a:path extrusionOk="0" h="17796" w="11338">
                    <a:moveTo>
                      <a:pt x="6626" y="0"/>
                    </a:moveTo>
                    <a:cubicBezTo>
                      <a:pt x="6626" y="0"/>
                      <a:pt x="4772" y="3344"/>
                      <a:pt x="4803" y="5897"/>
                    </a:cubicBezTo>
                    <a:cubicBezTo>
                      <a:pt x="4863" y="8450"/>
                      <a:pt x="5411" y="9666"/>
                      <a:pt x="3708" y="11246"/>
                    </a:cubicBezTo>
                    <a:cubicBezTo>
                      <a:pt x="2037" y="12827"/>
                      <a:pt x="0" y="14043"/>
                      <a:pt x="334" y="16140"/>
                    </a:cubicBezTo>
                    <a:cubicBezTo>
                      <a:pt x="548" y="17370"/>
                      <a:pt x="1819" y="17795"/>
                      <a:pt x="3427" y="17795"/>
                    </a:cubicBezTo>
                    <a:cubicBezTo>
                      <a:pt x="4561" y="17795"/>
                      <a:pt x="5863" y="17584"/>
                      <a:pt x="7082" y="17295"/>
                    </a:cubicBezTo>
                    <a:cubicBezTo>
                      <a:pt x="10061" y="16596"/>
                      <a:pt x="11095" y="16262"/>
                      <a:pt x="11216" y="12979"/>
                    </a:cubicBezTo>
                    <a:cubicBezTo>
                      <a:pt x="11338" y="9727"/>
                      <a:pt x="11216" y="3982"/>
                      <a:pt x="11216" y="3982"/>
                    </a:cubicBezTo>
                    <a:lnTo>
                      <a:pt x="10487" y="30"/>
                    </a:lnTo>
                    <a:lnTo>
                      <a:pt x="6626" y="30"/>
                    </a:lnTo>
                    <a:lnTo>
                      <a:pt x="6626" y="0"/>
                    </a:lnTo>
                    <a:close/>
                  </a:path>
                </a:pathLst>
              </a:custGeom>
              <a:solidFill>
                <a:schemeClr val="accen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3"/>
              <p:cNvSpPr/>
              <p:nvPr/>
            </p:nvSpPr>
            <p:spPr>
              <a:xfrm>
                <a:off x="7563652" y="3004837"/>
                <a:ext cx="54835" cy="80198"/>
              </a:xfrm>
              <a:custGeom>
                <a:rect b="b" l="l" r="r" t="t"/>
                <a:pathLst>
                  <a:path extrusionOk="0" h="4803" w="3284">
                    <a:moveTo>
                      <a:pt x="2402" y="0"/>
                    </a:moveTo>
                    <a:cubicBezTo>
                      <a:pt x="1065" y="0"/>
                      <a:pt x="1" y="1064"/>
                      <a:pt x="1" y="2402"/>
                    </a:cubicBezTo>
                    <a:cubicBezTo>
                      <a:pt x="1" y="3709"/>
                      <a:pt x="1065" y="4803"/>
                      <a:pt x="2402" y="4803"/>
                    </a:cubicBezTo>
                    <a:cubicBezTo>
                      <a:pt x="2706" y="4803"/>
                      <a:pt x="3010" y="4742"/>
                      <a:pt x="3284" y="4621"/>
                    </a:cubicBezTo>
                    <a:lnTo>
                      <a:pt x="2980" y="61"/>
                    </a:lnTo>
                    <a:cubicBezTo>
                      <a:pt x="2797" y="31"/>
                      <a:pt x="2615" y="0"/>
                      <a:pt x="2402" y="0"/>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3"/>
              <p:cNvSpPr/>
              <p:nvPr/>
            </p:nvSpPr>
            <p:spPr>
              <a:xfrm>
                <a:off x="7563652" y="3004837"/>
                <a:ext cx="54835" cy="80198"/>
              </a:xfrm>
              <a:custGeom>
                <a:rect b="b" l="l" r="r" t="t"/>
                <a:pathLst>
                  <a:path extrusionOk="0" fill="none" h="4803" w="3284">
                    <a:moveTo>
                      <a:pt x="3284" y="4621"/>
                    </a:moveTo>
                    <a:cubicBezTo>
                      <a:pt x="3010" y="4742"/>
                      <a:pt x="2706" y="4803"/>
                      <a:pt x="2402" y="4803"/>
                    </a:cubicBezTo>
                    <a:cubicBezTo>
                      <a:pt x="1065" y="4803"/>
                      <a:pt x="1" y="3709"/>
                      <a:pt x="1" y="2402"/>
                    </a:cubicBezTo>
                    <a:cubicBezTo>
                      <a:pt x="1" y="1064"/>
                      <a:pt x="1065" y="0"/>
                      <a:pt x="2402" y="0"/>
                    </a:cubicBezTo>
                    <a:cubicBezTo>
                      <a:pt x="2615" y="0"/>
                      <a:pt x="2797" y="31"/>
                      <a:pt x="2980" y="6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3"/>
              <p:cNvSpPr/>
              <p:nvPr/>
            </p:nvSpPr>
            <p:spPr>
              <a:xfrm>
                <a:off x="7613911" y="2924139"/>
                <a:ext cx="162417" cy="241596"/>
              </a:xfrm>
              <a:custGeom>
                <a:rect b="b" l="l" r="r" t="t"/>
                <a:pathLst>
                  <a:path extrusionOk="0" h="14469" w="9727">
                    <a:moveTo>
                      <a:pt x="0" y="0"/>
                    </a:moveTo>
                    <a:lnTo>
                      <a:pt x="0" y="9605"/>
                    </a:lnTo>
                    <a:cubicBezTo>
                      <a:pt x="0" y="12311"/>
                      <a:pt x="2158" y="14469"/>
                      <a:pt x="4863" y="14469"/>
                    </a:cubicBezTo>
                    <a:cubicBezTo>
                      <a:pt x="7538" y="14469"/>
                      <a:pt x="9727" y="12311"/>
                      <a:pt x="9727" y="9605"/>
                    </a:cubicBezTo>
                    <a:lnTo>
                      <a:pt x="9727" y="0"/>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3"/>
              <p:cNvSpPr/>
              <p:nvPr/>
            </p:nvSpPr>
            <p:spPr>
              <a:xfrm>
                <a:off x="7767694" y="3011934"/>
                <a:ext cx="55336" cy="80215"/>
              </a:xfrm>
              <a:custGeom>
                <a:rect b="b" l="l" r="r" t="t"/>
                <a:pathLst>
                  <a:path extrusionOk="0" h="4804" w="3314">
                    <a:moveTo>
                      <a:pt x="912" y="1"/>
                    </a:moveTo>
                    <a:cubicBezTo>
                      <a:pt x="578" y="1"/>
                      <a:pt x="274" y="31"/>
                      <a:pt x="0" y="153"/>
                    </a:cubicBezTo>
                    <a:lnTo>
                      <a:pt x="304" y="4712"/>
                    </a:lnTo>
                    <a:cubicBezTo>
                      <a:pt x="486" y="4773"/>
                      <a:pt x="699" y="4803"/>
                      <a:pt x="912" y="4803"/>
                    </a:cubicBezTo>
                    <a:cubicBezTo>
                      <a:pt x="2219" y="4803"/>
                      <a:pt x="3313" y="3709"/>
                      <a:pt x="3313" y="2402"/>
                    </a:cubicBezTo>
                    <a:cubicBezTo>
                      <a:pt x="3313" y="1065"/>
                      <a:pt x="2219" y="1"/>
                      <a:pt x="912" y="1"/>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3"/>
              <p:cNvSpPr/>
              <p:nvPr/>
            </p:nvSpPr>
            <p:spPr>
              <a:xfrm>
                <a:off x="7767694" y="3011934"/>
                <a:ext cx="55336" cy="80215"/>
              </a:xfrm>
              <a:custGeom>
                <a:rect b="b" l="l" r="r" t="t"/>
                <a:pathLst>
                  <a:path extrusionOk="0" fill="none" h="4804" w="3314">
                    <a:moveTo>
                      <a:pt x="0" y="153"/>
                    </a:moveTo>
                    <a:cubicBezTo>
                      <a:pt x="274" y="31"/>
                      <a:pt x="578" y="1"/>
                      <a:pt x="912" y="1"/>
                    </a:cubicBezTo>
                    <a:cubicBezTo>
                      <a:pt x="2219" y="1"/>
                      <a:pt x="3313" y="1065"/>
                      <a:pt x="3313" y="2402"/>
                    </a:cubicBezTo>
                    <a:cubicBezTo>
                      <a:pt x="3313" y="3709"/>
                      <a:pt x="2219" y="4803"/>
                      <a:pt x="912" y="4803"/>
                    </a:cubicBezTo>
                    <a:cubicBezTo>
                      <a:pt x="699" y="4803"/>
                      <a:pt x="486" y="4773"/>
                      <a:pt x="304" y="4712"/>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3"/>
              <p:cNvSpPr/>
              <p:nvPr/>
            </p:nvSpPr>
            <p:spPr>
              <a:xfrm>
                <a:off x="7679382" y="3026661"/>
                <a:ext cx="15746" cy="43163"/>
              </a:xfrm>
              <a:custGeom>
                <a:rect b="b" l="l" r="r" t="t"/>
                <a:pathLst>
                  <a:path extrusionOk="0" fill="none" h="2585" w="943">
                    <a:moveTo>
                      <a:pt x="942" y="0"/>
                    </a:moveTo>
                    <a:lnTo>
                      <a:pt x="0" y="2584"/>
                    </a:lnTo>
                    <a:lnTo>
                      <a:pt x="730" y="2584"/>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3"/>
              <p:cNvSpPr/>
              <p:nvPr/>
            </p:nvSpPr>
            <p:spPr>
              <a:xfrm>
                <a:off x="7628622" y="3033757"/>
                <a:ext cx="36050" cy="36067"/>
              </a:xfrm>
              <a:custGeom>
                <a:rect b="b" l="l" r="r" t="t"/>
                <a:pathLst>
                  <a:path extrusionOk="0" h="2160" w="2159">
                    <a:moveTo>
                      <a:pt x="1064" y="1"/>
                    </a:moveTo>
                    <a:cubicBezTo>
                      <a:pt x="487" y="1"/>
                      <a:pt x="1" y="487"/>
                      <a:pt x="1" y="1065"/>
                    </a:cubicBezTo>
                    <a:cubicBezTo>
                      <a:pt x="1" y="1673"/>
                      <a:pt x="487" y="2159"/>
                      <a:pt x="1064" y="2159"/>
                    </a:cubicBezTo>
                    <a:cubicBezTo>
                      <a:pt x="1672" y="2159"/>
                      <a:pt x="2159" y="1673"/>
                      <a:pt x="2159" y="1065"/>
                    </a:cubicBezTo>
                    <a:cubicBezTo>
                      <a:pt x="2159" y="487"/>
                      <a:pt x="1672" y="1"/>
                      <a:pt x="1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3"/>
              <p:cNvSpPr/>
              <p:nvPr/>
            </p:nvSpPr>
            <p:spPr>
              <a:xfrm>
                <a:off x="7713378" y="3033757"/>
                <a:ext cx="36050" cy="36067"/>
              </a:xfrm>
              <a:custGeom>
                <a:rect b="b" l="l" r="r" t="t"/>
                <a:pathLst>
                  <a:path extrusionOk="0" h="2160" w="2159">
                    <a:moveTo>
                      <a:pt x="1095" y="1"/>
                    </a:moveTo>
                    <a:cubicBezTo>
                      <a:pt x="487" y="1"/>
                      <a:pt x="1" y="487"/>
                      <a:pt x="1" y="1065"/>
                    </a:cubicBezTo>
                    <a:cubicBezTo>
                      <a:pt x="1" y="1673"/>
                      <a:pt x="487" y="2159"/>
                      <a:pt x="1095" y="2159"/>
                    </a:cubicBezTo>
                    <a:cubicBezTo>
                      <a:pt x="1672" y="2159"/>
                      <a:pt x="2159" y="1673"/>
                      <a:pt x="2159" y="1065"/>
                    </a:cubicBezTo>
                    <a:cubicBezTo>
                      <a:pt x="2159" y="487"/>
                      <a:pt x="1672" y="1"/>
                      <a:pt x="10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3"/>
              <p:cNvSpPr/>
              <p:nvPr/>
            </p:nvSpPr>
            <p:spPr>
              <a:xfrm>
                <a:off x="7654002" y="3007375"/>
                <a:ext cx="15245" cy="15245"/>
              </a:xfrm>
              <a:custGeom>
                <a:rect b="b" l="l" r="r" t="t"/>
                <a:pathLst>
                  <a:path extrusionOk="0" h="913" w="913">
                    <a:moveTo>
                      <a:pt x="456" y="0"/>
                    </a:moveTo>
                    <a:cubicBezTo>
                      <a:pt x="213" y="0"/>
                      <a:pt x="0" y="213"/>
                      <a:pt x="0" y="456"/>
                    </a:cubicBezTo>
                    <a:cubicBezTo>
                      <a:pt x="0" y="730"/>
                      <a:pt x="213" y="912"/>
                      <a:pt x="456" y="912"/>
                    </a:cubicBezTo>
                    <a:cubicBezTo>
                      <a:pt x="700" y="912"/>
                      <a:pt x="912" y="730"/>
                      <a:pt x="912" y="456"/>
                    </a:cubicBezTo>
                    <a:cubicBezTo>
                      <a:pt x="912" y="213"/>
                      <a:pt x="700" y="0"/>
                      <a:pt x="4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3"/>
              <p:cNvSpPr/>
              <p:nvPr/>
            </p:nvSpPr>
            <p:spPr>
              <a:xfrm>
                <a:off x="7716934" y="3007375"/>
                <a:ext cx="15245" cy="15245"/>
              </a:xfrm>
              <a:custGeom>
                <a:rect b="b" l="l" r="r" t="t"/>
                <a:pathLst>
                  <a:path extrusionOk="0" h="913" w="913">
                    <a:moveTo>
                      <a:pt x="456" y="0"/>
                    </a:moveTo>
                    <a:cubicBezTo>
                      <a:pt x="213" y="0"/>
                      <a:pt x="0" y="213"/>
                      <a:pt x="0" y="456"/>
                    </a:cubicBezTo>
                    <a:cubicBezTo>
                      <a:pt x="0" y="730"/>
                      <a:pt x="213" y="912"/>
                      <a:pt x="456" y="912"/>
                    </a:cubicBezTo>
                    <a:cubicBezTo>
                      <a:pt x="730" y="912"/>
                      <a:pt x="912" y="730"/>
                      <a:pt x="912" y="456"/>
                    </a:cubicBezTo>
                    <a:cubicBezTo>
                      <a:pt x="912" y="213"/>
                      <a:pt x="730" y="0"/>
                      <a:pt x="45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3"/>
              <p:cNvSpPr/>
              <p:nvPr/>
            </p:nvSpPr>
            <p:spPr>
              <a:xfrm>
                <a:off x="7571784" y="2885769"/>
                <a:ext cx="440046" cy="612932"/>
              </a:xfrm>
              <a:custGeom>
                <a:rect b="b" l="l" r="r" t="t"/>
                <a:pathLst>
                  <a:path extrusionOk="0" h="36708" w="26354">
                    <a:moveTo>
                      <a:pt x="7823" y="1"/>
                    </a:moveTo>
                    <a:cubicBezTo>
                      <a:pt x="1958" y="1"/>
                      <a:pt x="0" y="3111"/>
                      <a:pt x="0" y="8074"/>
                    </a:cubicBezTo>
                    <a:cubicBezTo>
                      <a:pt x="0" y="8074"/>
                      <a:pt x="691" y="7117"/>
                      <a:pt x="1701" y="7117"/>
                    </a:cubicBezTo>
                    <a:cubicBezTo>
                      <a:pt x="1771" y="7117"/>
                      <a:pt x="1842" y="7122"/>
                      <a:pt x="1915" y="7131"/>
                    </a:cubicBezTo>
                    <a:cubicBezTo>
                      <a:pt x="2007" y="7144"/>
                      <a:pt x="2101" y="7150"/>
                      <a:pt x="2198" y="7150"/>
                    </a:cubicBezTo>
                    <a:cubicBezTo>
                      <a:pt x="3286" y="7150"/>
                      <a:pt x="4664" y="6374"/>
                      <a:pt x="5836" y="5034"/>
                    </a:cubicBezTo>
                    <a:cubicBezTo>
                      <a:pt x="7143" y="3605"/>
                      <a:pt x="7660" y="2572"/>
                      <a:pt x="7660" y="2572"/>
                    </a:cubicBezTo>
                    <a:cubicBezTo>
                      <a:pt x="7660" y="2572"/>
                      <a:pt x="8207" y="4578"/>
                      <a:pt x="9849" y="5824"/>
                    </a:cubicBezTo>
                    <a:cubicBezTo>
                      <a:pt x="11490" y="7101"/>
                      <a:pt x="12250" y="7527"/>
                      <a:pt x="12250" y="7527"/>
                    </a:cubicBezTo>
                    <a:cubicBezTo>
                      <a:pt x="12250" y="7527"/>
                      <a:pt x="14864" y="7557"/>
                      <a:pt x="15046" y="9533"/>
                    </a:cubicBezTo>
                    <a:cubicBezTo>
                      <a:pt x="15198" y="11508"/>
                      <a:pt x="14134" y="11934"/>
                      <a:pt x="13253" y="12207"/>
                    </a:cubicBezTo>
                    <a:cubicBezTo>
                      <a:pt x="12812" y="12329"/>
                      <a:pt x="12561" y="12359"/>
                      <a:pt x="12421" y="12359"/>
                    </a:cubicBezTo>
                    <a:cubicBezTo>
                      <a:pt x="12280" y="12359"/>
                      <a:pt x="12250" y="12329"/>
                      <a:pt x="12250" y="12329"/>
                    </a:cubicBezTo>
                    <a:cubicBezTo>
                      <a:pt x="12250" y="12329"/>
                      <a:pt x="11976" y="13666"/>
                      <a:pt x="11733" y="14031"/>
                    </a:cubicBezTo>
                    <a:cubicBezTo>
                      <a:pt x="11520" y="14426"/>
                      <a:pt x="9909" y="17010"/>
                      <a:pt x="11064" y="21357"/>
                    </a:cubicBezTo>
                    <a:cubicBezTo>
                      <a:pt x="12250" y="25703"/>
                      <a:pt x="14681" y="26402"/>
                      <a:pt x="15046" y="29320"/>
                    </a:cubicBezTo>
                    <a:cubicBezTo>
                      <a:pt x="15411" y="32208"/>
                      <a:pt x="15745" y="36615"/>
                      <a:pt x="18055" y="36706"/>
                    </a:cubicBezTo>
                    <a:cubicBezTo>
                      <a:pt x="18077" y="36707"/>
                      <a:pt x="18098" y="36708"/>
                      <a:pt x="18119" y="36708"/>
                    </a:cubicBezTo>
                    <a:cubicBezTo>
                      <a:pt x="20361" y="36708"/>
                      <a:pt x="21753" y="31955"/>
                      <a:pt x="23831" y="30992"/>
                    </a:cubicBezTo>
                    <a:cubicBezTo>
                      <a:pt x="25958" y="30019"/>
                      <a:pt x="26353" y="27679"/>
                      <a:pt x="25533" y="25278"/>
                    </a:cubicBezTo>
                    <a:cubicBezTo>
                      <a:pt x="24682" y="22907"/>
                      <a:pt x="21916" y="16493"/>
                      <a:pt x="21490" y="12329"/>
                    </a:cubicBezTo>
                    <a:cubicBezTo>
                      <a:pt x="21095" y="8165"/>
                      <a:pt x="16080" y="505"/>
                      <a:pt x="9149" y="49"/>
                    </a:cubicBezTo>
                    <a:cubicBezTo>
                      <a:pt x="8687" y="17"/>
                      <a:pt x="8245" y="1"/>
                      <a:pt x="7823" y="1"/>
                    </a:cubicBezTo>
                    <a:close/>
                  </a:path>
                </a:pathLst>
              </a:custGeom>
              <a:solidFill>
                <a:schemeClr val="accen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3"/>
              <p:cNvSpPr/>
              <p:nvPr/>
            </p:nvSpPr>
            <p:spPr>
              <a:xfrm>
                <a:off x="7664655" y="3094168"/>
                <a:ext cx="43664" cy="21323"/>
              </a:xfrm>
              <a:custGeom>
                <a:rect b="b" l="l" r="r" t="t"/>
                <a:pathLst>
                  <a:path extrusionOk="0" fill="none" h="1277" w="2615">
                    <a:moveTo>
                      <a:pt x="1" y="0"/>
                    </a:moveTo>
                    <a:cubicBezTo>
                      <a:pt x="1" y="0"/>
                      <a:pt x="213" y="1277"/>
                      <a:pt x="1338" y="1216"/>
                    </a:cubicBezTo>
                    <a:cubicBezTo>
                      <a:pt x="2463" y="1155"/>
                      <a:pt x="2615" y="0"/>
                      <a:pt x="2615" y="0"/>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3"/>
              <p:cNvSpPr/>
              <p:nvPr/>
            </p:nvSpPr>
            <p:spPr>
              <a:xfrm>
                <a:off x="7611874" y="3265700"/>
                <a:ext cx="174606" cy="110654"/>
              </a:xfrm>
              <a:custGeom>
                <a:rect b="b" l="l" r="r" t="t"/>
                <a:pathLst>
                  <a:path extrusionOk="0" h="6627" w="10457">
                    <a:moveTo>
                      <a:pt x="9150" y="1"/>
                    </a:moveTo>
                    <a:lnTo>
                      <a:pt x="4499" y="2706"/>
                    </a:lnTo>
                    <a:lnTo>
                      <a:pt x="1672" y="305"/>
                    </a:lnTo>
                    <a:lnTo>
                      <a:pt x="1" y="2919"/>
                    </a:lnTo>
                    <a:lnTo>
                      <a:pt x="4499" y="6627"/>
                    </a:lnTo>
                    <a:lnTo>
                      <a:pt x="10457" y="2402"/>
                    </a:lnTo>
                    <a:lnTo>
                      <a:pt x="9150" y="1"/>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3"/>
              <p:cNvSpPr/>
              <p:nvPr/>
            </p:nvSpPr>
            <p:spPr>
              <a:xfrm>
                <a:off x="7667193" y="3310867"/>
                <a:ext cx="41126" cy="54334"/>
              </a:xfrm>
              <a:custGeom>
                <a:rect b="b" l="l" r="r" t="t"/>
                <a:pathLst>
                  <a:path extrusionOk="0" h="3254" w="2463">
                    <a:moveTo>
                      <a:pt x="1186" y="1"/>
                    </a:moveTo>
                    <a:lnTo>
                      <a:pt x="1" y="2949"/>
                    </a:lnTo>
                    <a:lnTo>
                      <a:pt x="2463" y="3253"/>
                    </a:lnTo>
                    <a:lnTo>
                      <a:pt x="2463" y="3253"/>
                    </a:lnTo>
                    <a:lnTo>
                      <a:pt x="11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3"/>
              <p:cNvSpPr/>
              <p:nvPr/>
            </p:nvSpPr>
            <p:spPr>
              <a:xfrm>
                <a:off x="7667193" y="3310867"/>
                <a:ext cx="41126" cy="54334"/>
              </a:xfrm>
              <a:custGeom>
                <a:rect b="b" l="l" r="r" t="t"/>
                <a:pathLst>
                  <a:path extrusionOk="0" fill="none" h="3254" w="2463">
                    <a:moveTo>
                      <a:pt x="1" y="2949"/>
                    </a:moveTo>
                    <a:lnTo>
                      <a:pt x="1186" y="1"/>
                    </a:lnTo>
                    <a:lnTo>
                      <a:pt x="2463" y="3253"/>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3"/>
              <p:cNvSpPr/>
              <p:nvPr/>
            </p:nvSpPr>
            <p:spPr>
              <a:xfrm>
                <a:off x="7297714" y="3305791"/>
                <a:ext cx="793799" cy="449196"/>
              </a:xfrm>
              <a:custGeom>
                <a:rect b="b" l="l" r="r" t="t"/>
                <a:pathLst>
                  <a:path extrusionOk="0" h="26902" w="47540">
                    <a:moveTo>
                      <a:pt x="18664" y="1"/>
                    </a:moveTo>
                    <a:cubicBezTo>
                      <a:pt x="18664" y="1"/>
                      <a:pt x="8420" y="2129"/>
                      <a:pt x="5259" y="3101"/>
                    </a:cubicBezTo>
                    <a:cubicBezTo>
                      <a:pt x="2068" y="4074"/>
                      <a:pt x="1186" y="8056"/>
                      <a:pt x="1186" y="8056"/>
                    </a:cubicBezTo>
                    <a:lnTo>
                      <a:pt x="1" y="16445"/>
                    </a:lnTo>
                    <a:lnTo>
                      <a:pt x="46597" y="26901"/>
                    </a:lnTo>
                    <a:cubicBezTo>
                      <a:pt x="46597" y="26901"/>
                      <a:pt x="47540" y="16627"/>
                      <a:pt x="46962" y="11339"/>
                    </a:cubicBezTo>
                    <a:cubicBezTo>
                      <a:pt x="46384" y="6050"/>
                      <a:pt x="38968" y="3192"/>
                      <a:pt x="35503" y="2615"/>
                    </a:cubicBezTo>
                    <a:cubicBezTo>
                      <a:pt x="32007" y="2037"/>
                      <a:pt x="29272" y="1"/>
                      <a:pt x="29272" y="1"/>
                    </a:cubicBezTo>
                    <a:lnTo>
                      <a:pt x="23010" y="3800"/>
                    </a:lnTo>
                    <a:lnTo>
                      <a:pt x="18664" y="1"/>
                    </a:lnTo>
                    <a:close/>
                  </a:path>
                </a:pathLst>
              </a:custGeom>
              <a:solidFill>
                <a:schemeClr val="accent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3"/>
              <p:cNvSpPr/>
              <p:nvPr/>
            </p:nvSpPr>
            <p:spPr>
              <a:xfrm>
                <a:off x="7641312" y="3137298"/>
                <a:ext cx="117250" cy="69412"/>
              </a:xfrm>
              <a:custGeom>
                <a:rect b="b" l="l" r="r" t="t"/>
                <a:pathLst>
                  <a:path extrusionOk="0" h="4157" w="7022">
                    <a:moveTo>
                      <a:pt x="7022" y="1"/>
                    </a:moveTo>
                    <a:cubicBezTo>
                      <a:pt x="7022" y="1"/>
                      <a:pt x="5623" y="1490"/>
                      <a:pt x="3466" y="1703"/>
                    </a:cubicBezTo>
                    <a:cubicBezTo>
                      <a:pt x="3301" y="1719"/>
                      <a:pt x="3142" y="1726"/>
                      <a:pt x="2989" y="1726"/>
                    </a:cubicBezTo>
                    <a:cubicBezTo>
                      <a:pt x="1110" y="1726"/>
                      <a:pt x="122" y="609"/>
                      <a:pt x="122" y="609"/>
                    </a:cubicBezTo>
                    <a:lnTo>
                      <a:pt x="1" y="1703"/>
                    </a:lnTo>
                    <a:cubicBezTo>
                      <a:pt x="1" y="1703"/>
                      <a:pt x="1368" y="3830"/>
                      <a:pt x="3010" y="4104"/>
                    </a:cubicBezTo>
                    <a:cubicBezTo>
                      <a:pt x="3201" y="4140"/>
                      <a:pt x="3397" y="4156"/>
                      <a:pt x="3592" y="4156"/>
                    </a:cubicBezTo>
                    <a:cubicBezTo>
                      <a:pt x="5036" y="4156"/>
                      <a:pt x="6475" y="3283"/>
                      <a:pt x="6475" y="3283"/>
                    </a:cubicBezTo>
                    <a:cubicBezTo>
                      <a:pt x="6475" y="3283"/>
                      <a:pt x="6505" y="2767"/>
                      <a:pt x="6475" y="1916"/>
                    </a:cubicBezTo>
                    <a:cubicBezTo>
                      <a:pt x="6444" y="1095"/>
                      <a:pt x="7022" y="1"/>
                      <a:pt x="7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3"/>
              <p:cNvSpPr/>
              <p:nvPr/>
            </p:nvSpPr>
            <p:spPr>
              <a:xfrm>
                <a:off x="7912844" y="3424058"/>
                <a:ext cx="91870" cy="222311"/>
              </a:xfrm>
              <a:custGeom>
                <a:rect b="b" l="l" r="r" t="t"/>
                <a:pathLst>
                  <a:path extrusionOk="0" fill="none" h="13314" w="5502">
                    <a:moveTo>
                      <a:pt x="5502" y="0"/>
                    </a:moveTo>
                    <a:cubicBezTo>
                      <a:pt x="5502" y="0"/>
                      <a:pt x="2219" y="2280"/>
                      <a:pt x="1642" y="4134"/>
                    </a:cubicBezTo>
                    <a:cubicBezTo>
                      <a:pt x="1094" y="5988"/>
                      <a:pt x="0" y="13313"/>
                      <a:pt x="0" y="13313"/>
                    </a:cubicBezTo>
                    <a:lnTo>
                      <a:pt x="243" y="5714"/>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3"/>
              <p:cNvSpPr/>
              <p:nvPr/>
            </p:nvSpPr>
            <p:spPr>
              <a:xfrm>
                <a:off x="7664655" y="3094168"/>
                <a:ext cx="43664" cy="20338"/>
              </a:xfrm>
              <a:custGeom>
                <a:rect b="b" l="l" r="r" t="t"/>
                <a:pathLst>
                  <a:path extrusionOk="0" h="1218" w="2615">
                    <a:moveTo>
                      <a:pt x="1" y="0"/>
                    </a:moveTo>
                    <a:cubicBezTo>
                      <a:pt x="1" y="0"/>
                      <a:pt x="204" y="1218"/>
                      <a:pt x="1261" y="1218"/>
                    </a:cubicBezTo>
                    <a:cubicBezTo>
                      <a:pt x="1286" y="1218"/>
                      <a:pt x="1312" y="1217"/>
                      <a:pt x="1338" y="1216"/>
                    </a:cubicBezTo>
                    <a:cubicBezTo>
                      <a:pt x="2463" y="1155"/>
                      <a:pt x="2615" y="0"/>
                      <a:pt x="2615" y="0"/>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3"/>
              <p:cNvSpPr/>
              <p:nvPr/>
            </p:nvSpPr>
            <p:spPr>
              <a:xfrm>
                <a:off x="7679382" y="3026661"/>
                <a:ext cx="15746" cy="43163"/>
              </a:xfrm>
              <a:custGeom>
                <a:rect b="b" l="l" r="r" t="t"/>
                <a:pathLst>
                  <a:path extrusionOk="0" h="2585" w="943">
                    <a:moveTo>
                      <a:pt x="942" y="0"/>
                    </a:moveTo>
                    <a:lnTo>
                      <a:pt x="0" y="2584"/>
                    </a:lnTo>
                    <a:lnTo>
                      <a:pt x="730" y="2584"/>
                    </a:lnTo>
                    <a:lnTo>
                      <a:pt x="942" y="0"/>
                    </a:ln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42"/>
          <p:cNvSpPr txBox="1"/>
          <p:nvPr>
            <p:ph type="title"/>
          </p:nvPr>
        </p:nvSpPr>
        <p:spPr>
          <a:xfrm>
            <a:off x="2026925" y="3127688"/>
            <a:ext cx="5090100" cy="5319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3700"/>
              <a:t>Phone, Tablet</a:t>
            </a:r>
            <a:endParaRPr sz="3700"/>
          </a:p>
        </p:txBody>
      </p:sp>
      <p:sp>
        <p:nvSpPr>
          <p:cNvPr id="1918" name="Google Shape;1918;p42"/>
          <p:cNvSpPr txBox="1"/>
          <p:nvPr>
            <p:ph idx="1" type="subTitle"/>
          </p:nvPr>
        </p:nvSpPr>
        <p:spPr>
          <a:xfrm>
            <a:off x="2026975" y="1351125"/>
            <a:ext cx="5090100" cy="17403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To keep our solution accessible and applicable to everyday life…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43"/>
          <p:cNvSpPr txBox="1"/>
          <p:nvPr>
            <p:ph type="title"/>
          </p:nvPr>
        </p:nvSpPr>
        <p:spPr>
          <a:xfrm>
            <a:off x="720000" y="1724109"/>
            <a:ext cx="3255300" cy="1926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Key Screens</a:t>
            </a:r>
            <a:endParaRPr/>
          </a:p>
        </p:txBody>
      </p:sp>
      <p:sp>
        <p:nvSpPr>
          <p:cNvPr id="1924" name="Google Shape;1924;p43"/>
          <p:cNvSpPr txBox="1"/>
          <p:nvPr>
            <p:ph idx="1" type="subTitle"/>
          </p:nvPr>
        </p:nvSpPr>
        <p:spPr>
          <a:xfrm>
            <a:off x="720000" y="3672450"/>
            <a:ext cx="2925000" cy="7134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Fleshed</a:t>
            </a:r>
            <a:r>
              <a:rPr lang="en"/>
              <a:t> Out Phone, Tablet</a:t>
            </a:r>
            <a:endParaRPr/>
          </a:p>
        </p:txBody>
      </p:sp>
      <p:sp>
        <p:nvSpPr>
          <p:cNvPr id="1925" name="Google Shape;1925;p43"/>
          <p:cNvSpPr/>
          <p:nvPr/>
        </p:nvSpPr>
        <p:spPr>
          <a:xfrm>
            <a:off x="720010" y="888168"/>
            <a:ext cx="914400" cy="91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3"/>
          <p:cNvSpPr txBox="1"/>
          <p:nvPr>
            <p:ph idx="2" type="title"/>
          </p:nvPr>
        </p:nvSpPr>
        <p:spPr>
          <a:xfrm>
            <a:off x="779410" y="947568"/>
            <a:ext cx="795600" cy="795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02</a:t>
            </a:r>
            <a:endParaRPr/>
          </a:p>
        </p:txBody>
      </p:sp>
      <p:grpSp>
        <p:nvGrpSpPr>
          <p:cNvPr id="1927" name="Google Shape;1927;p43"/>
          <p:cNvGrpSpPr/>
          <p:nvPr/>
        </p:nvGrpSpPr>
        <p:grpSpPr>
          <a:xfrm>
            <a:off x="3787082" y="2078854"/>
            <a:ext cx="3444292" cy="3064653"/>
            <a:chOff x="3502200" y="1491963"/>
            <a:chExt cx="4086725" cy="3636275"/>
          </a:xfrm>
        </p:grpSpPr>
        <p:sp>
          <p:nvSpPr>
            <p:cNvPr id="1928" name="Google Shape;1928;p43"/>
            <p:cNvSpPr/>
            <p:nvPr/>
          </p:nvSpPr>
          <p:spPr>
            <a:xfrm>
              <a:off x="7063050" y="2360613"/>
              <a:ext cx="525875" cy="1059400"/>
            </a:xfrm>
            <a:custGeom>
              <a:rect b="b" l="l" r="r" t="t"/>
              <a:pathLst>
                <a:path extrusionOk="0" h="42376" w="21035">
                  <a:moveTo>
                    <a:pt x="18415" y="1"/>
                  </a:moveTo>
                  <a:cubicBezTo>
                    <a:pt x="18060" y="1"/>
                    <a:pt x="5837" y="18545"/>
                    <a:pt x="5837" y="18545"/>
                  </a:cubicBezTo>
                  <a:lnTo>
                    <a:pt x="4773" y="16174"/>
                  </a:lnTo>
                  <a:cubicBezTo>
                    <a:pt x="4773" y="16174"/>
                    <a:pt x="5594" y="13560"/>
                    <a:pt x="6232" y="11767"/>
                  </a:cubicBezTo>
                  <a:cubicBezTo>
                    <a:pt x="6840" y="9943"/>
                    <a:pt x="5837" y="8514"/>
                    <a:pt x="5837" y="8514"/>
                  </a:cubicBezTo>
                  <a:cubicBezTo>
                    <a:pt x="5837" y="8514"/>
                    <a:pt x="517" y="15384"/>
                    <a:pt x="244" y="15718"/>
                  </a:cubicBezTo>
                  <a:cubicBezTo>
                    <a:pt x="1" y="16083"/>
                    <a:pt x="2888" y="27664"/>
                    <a:pt x="3101" y="28120"/>
                  </a:cubicBezTo>
                  <a:cubicBezTo>
                    <a:pt x="3314" y="28576"/>
                    <a:pt x="639" y="33652"/>
                    <a:pt x="639" y="33652"/>
                  </a:cubicBezTo>
                  <a:lnTo>
                    <a:pt x="14135" y="42375"/>
                  </a:lnTo>
                  <a:cubicBezTo>
                    <a:pt x="14135" y="42375"/>
                    <a:pt x="19940" y="25141"/>
                    <a:pt x="20487" y="22770"/>
                  </a:cubicBezTo>
                  <a:cubicBezTo>
                    <a:pt x="21035" y="20429"/>
                    <a:pt x="14986" y="13560"/>
                    <a:pt x="15168" y="13287"/>
                  </a:cubicBezTo>
                  <a:cubicBezTo>
                    <a:pt x="15351" y="13013"/>
                    <a:pt x="18238" y="4897"/>
                    <a:pt x="18785" y="3074"/>
                  </a:cubicBezTo>
                  <a:cubicBezTo>
                    <a:pt x="19332" y="1280"/>
                    <a:pt x="18603" y="277"/>
                    <a:pt x="18421" y="4"/>
                  </a:cubicBezTo>
                  <a:cubicBezTo>
                    <a:pt x="18419" y="2"/>
                    <a:pt x="18417" y="1"/>
                    <a:pt x="18415" y="1"/>
                  </a:cubicBez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3"/>
            <p:cNvSpPr/>
            <p:nvPr/>
          </p:nvSpPr>
          <p:spPr>
            <a:xfrm>
              <a:off x="3502200" y="3164988"/>
              <a:ext cx="3959075" cy="1963250"/>
            </a:xfrm>
            <a:custGeom>
              <a:rect b="b" l="l" r="r" t="t"/>
              <a:pathLst>
                <a:path extrusionOk="0" h="78530" w="158363">
                  <a:moveTo>
                    <a:pt x="49065" y="0"/>
                  </a:moveTo>
                  <a:cubicBezTo>
                    <a:pt x="39388" y="0"/>
                    <a:pt x="26895" y="321"/>
                    <a:pt x="18420" y="1720"/>
                  </a:cubicBezTo>
                  <a:cubicBezTo>
                    <a:pt x="2766" y="4303"/>
                    <a:pt x="0" y="20139"/>
                    <a:pt x="0" y="20139"/>
                  </a:cubicBezTo>
                  <a:lnTo>
                    <a:pt x="0" y="78529"/>
                  </a:lnTo>
                  <a:lnTo>
                    <a:pt x="141614" y="78529"/>
                  </a:lnTo>
                  <a:lnTo>
                    <a:pt x="158362" y="8285"/>
                  </a:lnTo>
                  <a:cubicBezTo>
                    <a:pt x="154771" y="2243"/>
                    <a:pt x="150243" y="890"/>
                    <a:pt x="146908" y="890"/>
                  </a:cubicBezTo>
                  <a:cubicBezTo>
                    <a:pt x="144203" y="890"/>
                    <a:pt x="142283" y="1781"/>
                    <a:pt x="142283" y="1781"/>
                  </a:cubicBezTo>
                  <a:lnTo>
                    <a:pt x="114197" y="53423"/>
                  </a:lnTo>
                  <a:cubicBezTo>
                    <a:pt x="114197" y="53423"/>
                    <a:pt x="112951" y="33210"/>
                    <a:pt x="111279" y="18954"/>
                  </a:cubicBezTo>
                  <a:cubicBezTo>
                    <a:pt x="109607" y="4668"/>
                    <a:pt x="96750" y="4395"/>
                    <a:pt x="96750" y="4395"/>
                  </a:cubicBezTo>
                  <a:lnTo>
                    <a:pt x="63436" y="230"/>
                  </a:lnTo>
                  <a:cubicBezTo>
                    <a:pt x="63436" y="230"/>
                    <a:pt x="57261" y="0"/>
                    <a:pt x="49065" y="0"/>
                  </a:cubicBezTo>
                  <a:close/>
                </a:path>
              </a:pathLst>
            </a:custGeom>
            <a:solidFill>
              <a:schemeClr val="accent5"/>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3"/>
            <p:cNvSpPr/>
            <p:nvPr/>
          </p:nvSpPr>
          <p:spPr>
            <a:xfrm>
              <a:off x="4671675" y="2441238"/>
              <a:ext cx="416450" cy="729525"/>
            </a:xfrm>
            <a:custGeom>
              <a:rect b="b" l="l" r="r" t="t"/>
              <a:pathLst>
                <a:path extrusionOk="0" h="29181" w="16658">
                  <a:moveTo>
                    <a:pt x="0" y="1"/>
                  </a:moveTo>
                  <a:lnTo>
                    <a:pt x="0" y="29180"/>
                  </a:lnTo>
                  <a:lnTo>
                    <a:pt x="16657" y="29180"/>
                  </a:lnTo>
                  <a:lnTo>
                    <a:pt x="16657" y="1"/>
                  </a:ln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3"/>
            <p:cNvSpPr/>
            <p:nvPr/>
          </p:nvSpPr>
          <p:spPr>
            <a:xfrm>
              <a:off x="4897350" y="1515613"/>
              <a:ext cx="538325" cy="1118850"/>
            </a:xfrm>
            <a:custGeom>
              <a:rect b="b" l="l" r="r" t="t"/>
              <a:pathLst>
                <a:path extrusionOk="0" h="44754" w="21533">
                  <a:moveTo>
                    <a:pt x="4211" y="0"/>
                  </a:moveTo>
                  <a:cubicBezTo>
                    <a:pt x="4004" y="0"/>
                    <a:pt x="3892" y="4"/>
                    <a:pt x="3892" y="4"/>
                  </a:cubicBezTo>
                  <a:lnTo>
                    <a:pt x="3709" y="16235"/>
                  </a:lnTo>
                  <a:lnTo>
                    <a:pt x="1" y="38941"/>
                  </a:lnTo>
                  <a:cubicBezTo>
                    <a:pt x="1" y="38941"/>
                    <a:pt x="1186" y="40187"/>
                    <a:pt x="11460" y="43986"/>
                  </a:cubicBezTo>
                  <a:cubicBezTo>
                    <a:pt x="12916" y="44523"/>
                    <a:pt x="14148" y="44753"/>
                    <a:pt x="15191" y="44753"/>
                  </a:cubicBezTo>
                  <a:cubicBezTo>
                    <a:pt x="21533" y="44753"/>
                    <a:pt x="20883" y="36235"/>
                    <a:pt x="20883" y="36235"/>
                  </a:cubicBezTo>
                  <a:lnTo>
                    <a:pt x="20883" y="11797"/>
                  </a:lnTo>
                  <a:cubicBezTo>
                    <a:pt x="20883" y="462"/>
                    <a:pt x="6547" y="0"/>
                    <a:pt x="4211" y="0"/>
                  </a:cubicBezTo>
                  <a:close/>
                </a:path>
              </a:pathLst>
            </a:custGeom>
            <a:solidFill>
              <a:srgbClr val="FCACD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3"/>
            <p:cNvSpPr/>
            <p:nvPr/>
          </p:nvSpPr>
          <p:spPr>
            <a:xfrm>
              <a:off x="5419400" y="2018738"/>
              <a:ext cx="99575" cy="214325"/>
            </a:xfrm>
            <a:custGeom>
              <a:rect b="b" l="l" r="r" t="t"/>
              <a:pathLst>
                <a:path extrusionOk="0" h="8573" w="3983">
                  <a:moveTo>
                    <a:pt x="31" y="1"/>
                  </a:moveTo>
                  <a:lnTo>
                    <a:pt x="1" y="8572"/>
                  </a:lnTo>
                  <a:lnTo>
                    <a:pt x="3983" y="8572"/>
                  </a:lnTo>
                  <a:lnTo>
                    <a:pt x="2584" y="6657"/>
                  </a:lnTo>
                  <a:cubicBezTo>
                    <a:pt x="1156" y="4712"/>
                    <a:pt x="31" y="1"/>
                    <a:pt x="31" y="1"/>
                  </a:cubicBezTo>
                  <a:close/>
                </a:path>
              </a:pathLst>
            </a:custGeom>
            <a:solidFill>
              <a:schemeClr val="accent3"/>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3"/>
            <p:cNvSpPr/>
            <p:nvPr/>
          </p:nvSpPr>
          <p:spPr>
            <a:xfrm>
              <a:off x="5357850" y="1986063"/>
              <a:ext cx="38775" cy="53225"/>
            </a:xfrm>
            <a:custGeom>
              <a:rect b="b" l="l" r="r" t="t"/>
              <a:pathLst>
                <a:path extrusionOk="0" h="2129" w="1551">
                  <a:moveTo>
                    <a:pt x="761" y="1"/>
                  </a:moveTo>
                  <a:cubicBezTo>
                    <a:pt x="335" y="1"/>
                    <a:pt x="1" y="487"/>
                    <a:pt x="1" y="1064"/>
                  </a:cubicBezTo>
                  <a:cubicBezTo>
                    <a:pt x="1" y="1672"/>
                    <a:pt x="335" y="2128"/>
                    <a:pt x="761" y="2128"/>
                  </a:cubicBezTo>
                  <a:cubicBezTo>
                    <a:pt x="1186" y="2128"/>
                    <a:pt x="1551" y="1672"/>
                    <a:pt x="1551" y="1064"/>
                  </a:cubicBezTo>
                  <a:cubicBezTo>
                    <a:pt x="1551" y="487"/>
                    <a:pt x="1186" y="1"/>
                    <a:pt x="76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3"/>
            <p:cNvSpPr/>
            <p:nvPr/>
          </p:nvSpPr>
          <p:spPr>
            <a:xfrm>
              <a:off x="5259075" y="2102338"/>
              <a:ext cx="114000" cy="114000"/>
            </a:xfrm>
            <a:custGeom>
              <a:rect b="b" l="l" r="r" t="t"/>
              <a:pathLst>
                <a:path extrusionOk="0" h="4560" w="4560">
                  <a:moveTo>
                    <a:pt x="2280" y="0"/>
                  </a:moveTo>
                  <a:cubicBezTo>
                    <a:pt x="1034" y="0"/>
                    <a:pt x="0" y="1003"/>
                    <a:pt x="0" y="2280"/>
                  </a:cubicBezTo>
                  <a:cubicBezTo>
                    <a:pt x="0" y="3526"/>
                    <a:pt x="1034" y="4560"/>
                    <a:pt x="2280" y="4560"/>
                  </a:cubicBezTo>
                  <a:cubicBezTo>
                    <a:pt x="3526" y="4560"/>
                    <a:pt x="4560" y="3526"/>
                    <a:pt x="4560" y="2280"/>
                  </a:cubicBezTo>
                  <a:cubicBezTo>
                    <a:pt x="4560" y="1003"/>
                    <a:pt x="3526" y="0"/>
                    <a:pt x="2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3"/>
            <p:cNvSpPr/>
            <p:nvPr/>
          </p:nvSpPr>
          <p:spPr>
            <a:xfrm>
              <a:off x="5316075" y="2283938"/>
              <a:ext cx="103350" cy="85150"/>
            </a:xfrm>
            <a:custGeom>
              <a:rect b="b" l="l" r="r" t="t"/>
              <a:pathLst>
                <a:path extrusionOk="0" fill="none" h="3406" w="4134">
                  <a:moveTo>
                    <a:pt x="4134" y="3405"/>
                  </a:moveTo>
                  <a:cubicBezTo>
                    <a:pt x="4134" y="3405"/>
                    <a:pt x="912" y="2858"/>
                    <a:pt x="0"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3"/>
            <p:cNvSpPr/>
            <p:nvPr/>
          </p:nvSpPr>
          <p:spPr>
            <a:xfrm>
              <a:off x="4322125" y="1491963"/>
              <a:ext cx="1110975" cy="1227425"/>
            </a:xfrm>
            <a:custGeom>
              <a:rect b="b" l="l" r="r" t="t"/>
              <a:pathLst>
                <a:path extrusionOk="0" h="49097" w="44439">
                  <a:moveTo>
                    <a:pt x="22238" y="0"/>
                  </a:moveTo>
                  <a:cubicBezTo>
                    <a:pt x="16431" y="0"/>
                    <a:pt x="9584" y="1093"/>
                    <a:pt x="6171" y="6695"/>
                  </a:cubicBezTo>
                  <a:cubicBezTo>
                    <a:pt x="31" y="16816"/>
                    <a:pt x="0" y="33017"/>
                    <a:pt x="3162" y="39917"/>
                  </a:cubicBezTo>
                  <a:cubicBezTo>
                    <a:pt x="6353" y="46786"/>
                    <a:pt x="10061" y="47485"/>
                    <a:pt x="10061" y="47485"/>
                  </a:cubicBezTo>
                  <a:cubicBezTo>
                    <a:pt x="10061" y="47485"/>
                    <a:pt x="13648" y="49096"/>
                    <a:pt x="18105" y="49096"/>
                  </a:cubicBezTo>
                  <a:cubicBezTo>
                    <a:pt x="20918" y="49096"/>
                    <a:pt x="24078" y="48454"/>
                    <a:pt x="26901" y="46361"/>
                  </a:cubicBezTo>
                  <a:cubicBezTo>
                    <a:pt x="34226" y="40950"/>
                    <a:pt x="33466" y="34567"/>
                    <a:pt x="33466" y="34567"/>
                  </a:cubicBezTo>
                  <a:lnTo>
                    <a:pt x="33466" y="34567"/>
                  </a:lnTo>
                  <a:cubicBezTo>
                    <a:pt x="33466" y="34567"/>
                    <a:pt x="33040" y="34637"/>
                    <a:pt x="32400" y="34637"/>
                  </a:cubicBezTo>
                  <a:cubicBezTo>
                    <a:pt x="30330" y="34637"/>
                    <a:pt x="26024" y="33910"/>
                    <a:pt x="26627" y="27759"/>
                  </a:cubicBezTo>
                  <a:cubicBezTo>
                    <a:pt x="27079" y="23321"/>
                    <a:pt x="29284" y="22325"/>
                    <a:pt x="31174" y="22325"/>
                  </a:cubicBezTo>
                  <a:cubicBezTo>
                    <a:pt x="32713" y="22325"/>
                    <a:pt x="34044" y="22987"/>
                    <a:pt x="34044" y="22987"/>
                  </a:cubicBezTo>
                  <a:cubicBezTo>
                    <a:pt x="34044" y="22987"/>
                    <a:pt x="43375" y="20950"/>
                    <a:pt x="43922" y="12287"/>
                  </a:cubicBezTo>
                  <a:cubicBezTo>
                    <a:pt x="44439" y="3625"/>
                    <a:pt x="35138" y="737"/>
                    <a:pt x="29758" y="403"/>
                  </a:cubicBezTo>
                  <a:cubicBezTo>
                    <a:pt x="27931" y="289"/>
                    <a:pt x="25222" y="0"/>
                    <a:pt x="22238" y="0"/>
                  </a:cubicBezTo>
                  <a:close/>
                </a:path>
              </a:pathLst>
            </a:custGeom>
            <a:solidFill>
              <a:schemeClr val="accen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3"/>
            <p:cNvSpPr/>
            <p:nvPr/>
          </p:nvSpPr>
          <p:spPr>
            <a:xfrm>
              <a:off x="5184600" y="1799888"/>
              <a:ext cx="151250" cy="230275"/>
            </a:xfrm>
            <a:custGeom>
              <a:rect b="b" l="l" r="r" t="t"/>
              <a:pathLst>
                <a:path extrusionOk="0" fill="none" h="9211" w="6050">
                  <a:moveTo>
                    <a:pt x="1" y="9211"/>
                  </a:moveTo>
                  <a:cubicBezTo>
                    <a:pt x="1" y="9211"/>
                    <a:pt x="5441" y="4925"/>
                    <a:pt x="6049" y="1"/>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3"/>
            <p:cNvSpPr/>
            <p:nvPr/>
          </p:nvSpPr>
          <p:spPr>
            <a:xfrm>
              <a:off x="4435350" y="2309013"/>
              <a:ext cx="149725" cy="374650"/>
            </a:xfrm>
            <a:custGeom>
              <a:rect b="b" l="l" r="r" t="t"/>
              <a:pathLst>
                <a:path extrusionOk="0" fill="none" h="14986" w="5989">
                  <a:moveTo>
                    <a:pt x="122" y="1"/>
                  </a:moveTo>
                  <a:cubicBezTo>
                    <a:pt x="122" y="1"/>
                    <a:pt x="0" y="9697"/>
                    <a:pt x="5988" y="14986"/>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3"/>
            <p:cNvSpPr/>
            <p:nvPr/>
          </p:nvSpPr>
          <p:spPr>
            <a:xfrm>
              <a:off x="4671675" y="2385013"/>
              <a:ext cx="213550" cy="281175"/>
            </a:xfrm>
            <a:custGeom>
              <a:rect b="b" l="l" r="r" t="t"/>
              <a:pathLst>
                <a:path extrusionOk="0" fill="none" h="11247" w="8542">
                  <a:moveTo>
                    <a:pt x="6292" y="0"/>
                  </a:moveTo>
                  <a:cubicBezTo>
                    <a:pt x="5988" y="7417"/>
                    <a:pt x="0" y="11247"/>
                    <a:pt x="0" y="11247"/>
                  </a:cubicBezTo>
                  <a:cubicBezTo>
                    <a:pt x="0" y="11247"/>
                    <a:pt x="5958" y="10821"/>
                    <a:pt x="8542" y="6262"/>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3"/>
            <p:cNvSpPr/>
            <p:nvPr/>
          </p:nvSpPr>
          <p:spPr>
            <a:xfrm>
              <a:off x="4773500" y="2578788"/>
              <a:ext cx="314625" cy="190100"/>
            </a:xfrm>
            <a:custGeom>
              <a:rect b="b" l="l" r="r" t="t"/>
              <a:pathLst>
                <a:path extrusionOk="0" h="7604" w="12585">
                  <a:moveTo>
                    <a:pt x="12007" y="0"/>
                  </a:moveTo>
                  <a:cubicBezTo>
                    <a:pt x="12007" y="0"/>
                    <a:pt x="10700" y="1702"/>
                    <a:pt x="7478" y="3800"/>
                  </a:cubicBezTo>
                  <a:cubicBezTo>
                    <a:pt x="4845" y="5473"/>
                    <a:pt x="1575" y="5632"/>
                    <a:pt x="424" y="5632"/>
                  </a:cubicBezTo>
                  <a:cubicBezTo>
                    <a:pt x="154" y="5632"/>
                    <a:pt x="1" y="5623"/>
                    <a:pt x="0" y="5623"/>
                  </a:cubicBezTo>
                  <a:lnTo>
                    <a:pt x="0" y="5623"/>
                  </a:lnTo>
                  <a:lnTo>
                    <a:pt x="183" y="7508"/>
                  </a:lnTo>
                  <a:cubicBezTo>
                    <a:pt x="183" y="7508"/>
                    <a:pt x="1004" y="7604"/>
                    <a:pt x="2235" y="7604"/>
                  </a:cubicBezTo>
                  <a:cubicBezTo>
                    <a:pt x="3597" y="7604"/>
                    <a:pt x="5460" y="7486"/>
                    <a:pt x="7265" y="6991"/>
                  </a:cubicBezTo>
                  <a:cubicBezTo>
                    <a:pt x="10700" y="6049"/>
                    <a:pt x="12584" y="3891"/>
                    <a:pt x="12584" y="3891"/>
                  </a:cubicBezTo>
                  <a:lnTo>
                    <a:pt x="1258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3"/>
            <p:cNvSpPr/>
            <p:nvPr/>
          </p:nvSpPr>
          <p:spPr>
            <a:xfrm>
              <a:off x="5170925" y="1825738"/>
              <a:ext cx="248500" cy="245475"/>
            </a:xfrm>
            <a:custGeom>
              <a:rect b="b" l="l" r="r" t="t"/>
              <a:pathLst>
                <a:path extrusionOk="0" h="9819" w="9940">
                  <a:moveTo>
                    <a:pt x="9849" y="0"/>
                  </a:moveTo>
                  <a:cubicBezTo>
                    <a:pt x="9849" y="0"/>
                    <a:pt x="7873" y="5350"/>
                    <a:pt x="4985" y="7234"/>
                  </a:cubicBezTo>
                  <a:cubicBezTo>
                    <a:pt x="2098" y="9119"/>
                    <a:pt x="92" y="9636"/>
                    <a:pt x="92" y="9636"/>
                  </a:cubicBezTo>
                  <a:lnTo>
                    <a:pt x="0" y="9818"/>
                  </a:lnTo>
                  <a:cubicBezTo>
                    <a:pt x="0" y="9818"/>
                    <a:pt x="20" y="9818"/>
                    <a:pt x="57" y="9818"/>
                  </a:cubicBezTo>
                  <a:cubicBezTo>
                    <a:pt x="469" y="9818"/>
                    <a:pt x="3032" y="9767"/>
                    <a:pt x="5289" y="8541"/>
                  </a:cubicBezTo>
                  <a:cubicBezTo>
                    <a:pt x="7751" y="7234"/>
                    <a:pt x="9940" y="2341"/>
                    <a:pt x="9940" y="2341"/>
                  </a:cubicBezTo>
                  <a:lnTo>
                    <a:pt x="98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3"/>
            <p:cNvSpPr/>
            <p:nvPr/>
          </p:nvSpPr>
          <p:spPr>
            <a:xfrm>
              <a:off x="5539475" y="3424538"/>
              <a:ext cx="476475" cy="1703700"/>
            </a:xfrm>
            <a:custGeom>
              <a:rect b="b" l="l" r="r" t="t"/>
              <a:pathLst>
                <a:path extrusionOk="0" fill="none" h="68148" w="19059">
                  <a:moveTo>
                    <a:pt x="19058" y="244"/>
                  </a:moveTo>
                  <a:cubicBezTo>
                    <a:pt x="18663" y="0"/>
                    <a:pt x="3861" y="6687"/>
                    <a:pt x="3861" y="20092"/>
                  </a:cubicBezTo>
                  <a:lnTo>
                    <a:pt x="3861" y="68147"/>
                  </a:lnTo>
                  <a:lnTo>
                    <a:pt x="0" y="19970"/>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3"/>
            <p:cNvSpPr/>
            <p:nvPr/>
          </p:nvSpPr>
          <p:spPr>
            <a:xfrm>
              <a:off x="4816050" y="3048388"/>
              <a:ext cx="328300" cy="214325"/>
            </a:xfrm>
            <a:custGeom>
              <a:rect b="b" l="l" r="r" t="t"/>
              <a:pathLst>
                <a:path extrusionOk="0" h="8573" w="13132">
                  <a:moveTo>
                    <a:pt x="365" y="1"/>
                  </a:moveTo>
                  <a:cubicBezTo>
                    <a:pt x="1" y="1612"/>
                    <a:pt x="913" y="8572"/>
                    <a:pt x="943" y="8572"/>
                  </a:cubicBezTo>
                  <a:lnTo>
                    <a:pt x="13132" y="5168"/>
                  </a:lnTo>
                  <a:lnTo>
                    <a:pt x="11703" y="1"/>
                  </a:lnTo>
                  <a:close/>
                </a:path>
              </a:pathLst>
            </a:custGeom>
            <a:solidFill>
              <a:srgbClr val="FFFFFF"/>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3"/>
            <p:cNvSpPr/>
            <p:nvPr/>
          </p:nvSpPr>
          <p:spPr>
            <a:xfrm>
              <a:off x="6895875" y="3486838"/>
              <a:ext cx="488650" cy="206725"/>
            </a:xfrm>
            <a:custGeom>
              <a:rect b="b" l="l" r="r" t="t"/>
              <a:pathLst>
                <a:path extrusionOk="0" fill="none" h="8269" w="19546">
                  <a:moveTo>
                    <a:pt x="1" y="913"/>
                  </a:moveTo>
                  <a:cubicBezTo>
                    <a:pt x="1" y="913"/>
                    <a:pt x="14074" y="1"/>
                    <a:pt x="19545" y="8269"/>
                  </a:cubicBez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3"/>
            <p:cNvSpPr/>
            <p:nvPr/>
          </p:nvSpPr>
          <p:spPr>
            <a:xfrm>
              <a:off x="6979475" y="3188963"/>
              <a:ext cx="161125" cy="321475"/>
            </a:xfrm>
            <a:custGeom>
              <a:rect b="b" l="l" r="r" t="t"/>
              <a:pathLst>
                <a:path extrusionOk="0" fill="none" h="12859" w="6445">
                  <a:moveTo>
                    <a:pt x="6444" y="1"/>
                  </a:moveTo>
                  <a:lnTo>
                    <a:pt x="0" y="12858"/>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3"/>
            <p:cNvSpPr/>
            <p:nvPr/>
          </p:nvSpPr>
          <p:spPr>
            <a:xfrm>
              <a:off x="7060025" y="3188963"/>
              <a:ext cx="148950" cy="329825"/>
            </a:xfrm>
            <a:custGeom>
              <a:rect b="b" l="l" r="r" t="t"/>
              <a:pathLst>
                <a:path extrusionOk="0" fill="none" h="13193" w="5958">
                  <a:moveTo>
                    <a:pt x="5958" y="1"/>
                  </a:moveTo>
                  <a:lnTo>
                    <a:pt x="0" y="13193"/>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3"/>
            <p:cNvSpPr/>
            <p:nvPr/>
          </p:nvSpPr>
          <p:spPr>
            <a:xfrm>
              <a:off x="7140575" y="3205688"/>
              <a:ext cx="136800" cy="329825"/>
            </a:xfrm>
            <a:custGeom>
              <a:rect b="b" l="l" r="r" t="t"/>
              <a:pathLst>
                <a:path extrusionOk="0" fill="none" h="13193" w="5472">
                  <a:moveTo>
                    <a:pt x="5471" y="1"/>
                  </a:moveTo>
                  <a:lnTo>
                    <a:pt x="0" y="13192"/>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3"/>
            <p:cNvSpPr/>
            <p:nvPr/>
          </p:nvSpPr>
          <p:spPr>
            <a:xfrm>
              <a:off x="7235550" y="3244438"/>
              <a:ext cx="114775" cy="326025"/>
            </a:xfrm>
            <a:custGeom>
              <a:rect b="b" l="l" r="r" t="t"/>
              <a:pathLst>
                <a:path extrusionOk="0" fill="none" h="13041" w="4591">
                  <a:moveTo>
                    <a:pt x="4590" y="1"/>
                  </a:moveTo>
                  <a:lnTo>
                    <a:pt x="1" y="13040"/>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3"/>
            <p:cNvSpPr/>
            <p:nvPr/>
          </p:nvSpPr>
          <p:spPr>
            <a:xfrm>
              <a:off x="7330550" y="3308263"/>
              <a:ext cx="85875" cy="323750"/>
            </a:xfrm>
            <a:custGeom>
              <a:rect b="b" l="l" r="r" t="t"/>
              <a:pathLst>
                <a:path extrusionOk="0" fill="none" h="12950" w="3435">
                  <a:moveTo>
                    <a:pt x="3435" y="1"/>
                  </a:moveTo>
                  <a:lnTo>
                    <a:pt x="0" y="12949"/>
                  </a:lnTo>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3"/>
            <p:cNvSpPr/>
            <p:nvPr/>
          </p:nvSpPr>
          <p:spPr>
            <a:xfrm>
              <a:off x="6357125" y="4223938"/>
              <a:ext cx="150475" cy="769800"/>
            </a:xfrm>
            <a:custGeom>
              <a:rect b="b" l="l" r="r" t="t"/>
              <a:pathLst>
                <a:path extrusionOk="0" h="30792" w="6019">
                  <a:moveTo>
                    <a:pt x="6018" y="1"/>
                  </a:moveTo>
                  <a:lnTo>
                    <a:pt x="0" y="11065"/>
                  </a:lnTo>
                  <a:lnTo>
                    <a:pt x="1459" y="30791"/>
                  </a:lnTo>
                  <a:lnTo>
                    <a:pt x="601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3"/>
            <p:cNvSpPr/>
            <p:nvPr/>
          </p:nvSpPr>
          <p:spPr>
            <a:xfrm>
              <a:off x="4121500" y="3457213"/>
              <a:ext cx="1083650" cy="1055550"/>
            </a:xfrm>
            <a:custGeom>
              <a:rect b="b" l="l" r="r" t="t"/>
              <a:pathLst>
                <a:path extrusionOk="0" h="42222" w="43346">
                  <a:moveTo>
                    <a:pt x="31886" y="0"/>
                  </a:moveTo>
                  <a:lnTo>
                    <a:pt x="10427" y="9454"/>
                  </a:lnTo>
                  <a:cubicBezTo>
                    <a:pt x="10427" y="9454"/>
                    <a:pt x="1" y="20609"/>
                    <a:pt x="2645" y="32888"/>
                  </a:cubicBezTo>
                  <a:cubicBezTo>
                    <a:pt x="4048" y="39402"/>
                    <a:pt x="8744" y="42221"/>
                    <a:pt x="13806" y="42221"/>
                  </a:cubicBezTo>
                  <a:cubicBezTo>
                    <a:pt x="18287" y="42221"/>
                    <a:pt x="23055" y="40012"/>
                    <a:pt x="26080" y="36202"/>
                  </a:cubicBezTo>
                  <a:cubicBezTo>
                    <a:pt x="32494" y="28086"/>
                    <a:pt x="36172" y="29180"/>
                    <a:pt x="39759" y="17782"/>
                  </a:cubicBezTo>
                  <a:cubicBezTo>
                    <a:pt x="43345" y="6414"/>
                    <a:pt x="31886" y="0"/>
                    <a:pt x="318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3"/>
            <p:cNvSpPr/>
            <p:nvPr/>
          </p:nvSpPr>
          <p:spPr>
            <a:xfrm>
              <a:off x="3773475" y="2805988"/>
              <a:ext cx="1316925" cy="1627825"/>
            </a:xfrm>
            <a:custGeom>
              <a:rect b="b" l="l" r="r" t="t"/>
              <a:pathLst>
                <a:path extrusionOk="0" h="65113" w="52677">
                  <a:moveTo>
                    <a:pt x="29849" y="0"/>
                  </a:moveTo>
                  <a:cubicBezTo>
                    <a:pt x="29849" y="0"/>
                    <a:pt x="22828" y="4043"/>
                    <a:pt x="11430" y="10578"/>
                  </a:cubicBezTo>
                  <a:cubicBezTo>
                    <a:pt x="1" y="17083"/>
                    <a:pt x="1824" y="24013"/>
                    <a:pt x="2037" y="34256"/>
                  </a:cubicBezTo>
                  <a:cubicBezTo>
                    <a:pt x="2250" y="44469"/>
                    <a:pt x="12250" y="52524"/>
                    <a:pt x="17873" y="59941"/>
                  </a:cubicBezTo>
                  <a:cubicBezTo>
                    <a:pt x="20556" y="63513"/>
                    <a:pt x="23729" y="65113"/>
                    <a:pt x="26857" y="65113"/>
                  </a:cubicBezTo>
                  <a:cubicBezTo>
                    <a:pt x="30251" y="65113"/>
                    <a:pt x="33592" y="63230"/>
                    <a:pt x="36202" y="59941"/>
                  </a:cubicBezTo>
                  <a:cubicBezTo>
                    <a:pt x="41248" y="53649"/>
                    <a:pt x="42312" y="54226"/>
                    <a:pt x="47479" y="46232"/>
                  </a:cubicBezTo>
                  <a:cubicBezTo>
                    <a:pt x="52676" y="38238"/>
                    <a:pt x="50518" y="33892"/>
                    <a:pt x="45807" y="26049"/>
                  </a:cubicBezTo>
                  <a:cubicBezTo>
                    <a:pt x="41126" y="18207"/>
                    <a:pt x="42312" y="13162"/>
                    <a:pt x="42038" y="7843"/>
                  </a:cubicBezTo>
                  <a:cubicBezTo>
                    <a:pt x="41734" y="2523"/>
                    <a:pt x="39394" y="456"/>
                    <a:pt x="39394" y="456"/>
                  </a:cubicBezTo>
                  <a:cubicBezTo>
                    <a:pt x="39148" y="637"/>
                    <a:pt x="38478" y="706"/>
                    <a:pt x="37600" y="706"/>
                  </a:cubicBezTo>
                  <a:cubicBezTo>
                    <a:pt x="34790" y="706"/>
                    <a:pt x="29849" y="0"/>
                    <a:pt x="29849" y="0"/>
                  </a:cubicBezTo>
                  <a:close/>
                </a:path>
              </a:pathLst>
            </a:custGeom>
            <a:solidFill>
              <a:schemeClr val="accen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3"/>
            <p:cNvSpPr/>
            <p:nvPr/>
          </p:nvSpPr>
          <p:spPr>
            <a:xfrm>
              <a:off x="4502225" y="2666163"/>
              <a:ext cx="273575" cy="178750"/>
            </a:xfrm>
            <a:custGeom>
              <a:rect b="b" l="l" r="r" t="t"/>
              <a:pathLst>
                <a:path extrusionOk="0" h="7150" w="10943">
                  <a:moveTo>
                    <a:pt x="1642" y="1"/>
                  </a:moveTo>
                  <a:cubicBezTo>
                    <a:pt x="1642" y="1"/>
                    <a:pt x="0" y="3861"/>
                    <a:pt x="699" y="5593"/>
                  </a:cubicBezTo>
                  <a:cubicBezTo>
                    <a:pt x="1124" y="6647"/>
                    <a:pt x="4055" y="7150"/>
                    <a:pt x="6520" y="7150"/>
                  </a:cubicBezTo>
                  <a:cubicBezTo>
                    <a:pt x="8109" y="7150"/>
                    <a:pt x="9504" y="6941"/>
                    <a:pt x="9909" y="6536"/>
                  </a:cubicBezTo>
                  <a:cubicBezTo>
                    <a:pt x="10943" y="5502"/>
                    <a:pt x="10851" y="2128"/>
                    <a:pt x="10851" y="2128"/>
                  </a:cubicBezTo>
                  <a:lnTo>
                    <a:pt x="10851" y="2128"/>
                  </a:lnTo>
                  <a:cubicBezTo>
                    <a:pt x="10851" y="2128"/>
                    <a:pt x="10814" y="2129"/>
                    <a:pt x="10742" y="2129"/>
                  </a:cubicBezTo>
                  <a:cubicBezTo>
                    <a:pt x="9877" y="2129"/>
                    <a:pt x="4085" y="2051"/>
                    <a:pt x="1642" y="1"/>
                  </a:cubicBezTo>
                  <a:close/>
                </a:path>
              </a:pathLst>
            </a:custGeom>
            <a:solidFill>
              <a:schemeClr val="accen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3"/>
            <p:cNvSpPr/>
            <p:nvPr/>
          </p:nvSpPr>
          <p:spPr>
            <a:xfrm>
              <a:off x="5419400" y="2216313"/>
              <a:ext cx="99575" cy="17500"/>
            </a:xfrm>
            <a:custGeom>
              <a:rect b="b" l="l" r="r" t="t"/>
              <a:pathLst>
                <a:path extrusionOk="0" h="700" w="3983">
                  <a:moveTo>
                    <a:pt x="1034" y="1"/>
                  </a:moveTo>
                  <a:cubicBezTo>
                    <a:pt x="214" y="92"/>
                    <a:pt x="1" y="700"/>
                    <a:pt x="1" y="700"/>
                  </a:cubicBezTo>
                  <a:lnTo>
                    <a:pt x="3983" y="700"/>
                  </a:lnTo>
                  <a:lnTo>
                    <a:pt x="10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3"/>
            <p:cNvSpPr/>
            <p:nvPr/>
          </p:nvSpPr>
          <p:spPr>
            <a:xfrm>
              <a:off x="7079025" y="3103263"/>
              <a:ext cx="382250" cy="240000"/>
            </a:xfrm>
            <a:custGeom>
              <a:rect b="b" l="l" r="r" t="t"/>
              <a:pathLst>
                <a:path extrusionOk="0" h="9600" w="15290">
                  <a:moveTo>
                    <a:pt x="6188" y="0"/>
                  </a:moveTo>
                  <a:cubicBezTo>
                    <a:pt x="3106" y="0"/>
                    <a:pt x="1155" y="1666"/>
                    <a:pt x="1155" y="1666"/>
                  </a:cubicBezTo>
                  <a:lnTo>
                    <a:pt x="0" y="3946"/>
                  </a:lnTo>
                  <a:cubicBezTo>
                    <a:pt x="0" y="3946"/>
                    <a:pt x="1492" y="3192"/>
                    <a:pt x="3670" y="3192"/>
                  </a:cubicBezTo>
                  <a:cubicBezTo>
                    <a:pt x="4585" y="3192"/>
                    <a:pt x="5621" y="3325"/>
                    <a:pt x="6717" y="3702"/>
                  </a:cubicBezTo>
                  <a:cubicBezTo>
                    <a:pt x="10395" y="4979"/>
                    <a:pt x="12888" y="6681"/>
                    <a:pt x="14316" y="9265"/>
                  </a:cubicBezTo>
                  <a:lnTo>
                    <a:pt x="14560" y="9599"/>
                  </a:lnTo>
                  <a:lnTo>
                    <a:pt x="15289" y="6377"/>
                  </a:lnTo>
                  <a:cubicBezTo>
                    <a:pt x="15289" y="6377"/>
                    <a:pt x="12006" y="967"/>
                    <a:pt x="7933" y="177"/>
                  </a:cubicBezTo>
                  <a:cubicBezTo>
                    <a:pt x="7319" y="53"/>
                    <a:pt x="6736" y="0"/>
                    <a:pt x="61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43"/>
          <p:cNvGrpSpPr/>
          <p:nvPr/>
        </p:nvGrpSpPr>
        <p:grpSpPr>
          <a:xfrm>
            <a:off x="5653348" y="947575"/>
            <a:ext cx="2810584" cy="1495653"/>
            <a:chOff x="5613423" y="1201650"/>
            <a:chExt cx="2810584" cy="1495653"/>
          </a:xfrm>
        </p:grpSpPr>
        <p:sp>
          <p:nvSpPr>
            <p:cNvPr id="1957" name="Google Shape;1957;p43"/>
            <p:cNvSpPr/>
            <p:nvPr/>
          </p:nvSpPr>
          <p:spPr>
            <a:xfrm>
              <a:off x="8191401" y="1202368"/>
              <a:ext cx="232606" cy="1494935"/>
            </a:xfrm>
            <a:custGeom>
              <a:rect b="b" l="l" r="r" t="t"/>
              <a:pathLst>
                <a:path extrusionOk="0" h="62707" w="9758">
                  <a:moveTo>
                    <a:pt x="1" y="0"/>
                  </a:moveTo>
                  <a:lnTo>
                    <a:pt x="1" y="62706"/>
                  </a:lnTo>
                  <a:lnTo>
                    <a:pt x="335" y="62706"/>
                  </a:lnTo>
                  <a:cubicBezTo>
                    <a:pt x="5533" y="62706"/>
                    <a:pt x="9758" y="58481"/>
                    <a:pt x="9758" y="53284"/>
                  </a:cubicBezTo>
                  <a:lnTo>
                    <a:pt x="9758" y="9423"/>
                  </a:lnTo>
                  <a:cubicBezTo>
                    <a:pt x="9758" y="4225"/>
                    <a:pt x="5563" y="0"/>
                    <a:pt x="335" y="0"/>
                  </a:cubicBezTo>
                  <a:close/>
                </a:path>
              </a:pathLst>
            </a:custGeom>
            <a:solidFill>
              <a:schemeClr val="l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3"/>
            <p:cNvSpPr/>
            <p:nvPr/>
          </p:nvSpPr>
          <p:spPr>
            <a:xfrm>
              <a:off x="8281245" y="1787140"/>
              <a:ext cx="52919" cy="325392"/>
            </a:xfrm>
            <a:custGeom>
              <a:rect b="b" l="l" r="r" t="t"/>
              <a:pathLst>
                <a:path extrusionOk="0" h="13649" w="2220">
                  <a:moveTo>
                    <a:pt x="1095" y="0"/>
                  </a:moveTo>
                  <a:cubicBezTo>
                    <a:pt x="487" y="0"/>
                    <a:pt x="1" y="487"/>
                    <a:pt x="1" y="1125"/>
                  </a:cubicBezTo>
                  <a:lnTo>
                    <a:pt x="1" y="12554"/>
                  </a:lnTo>
                  <a:cubicBezTo>
                    <a:pt x="1" y="13162"/>
                    <a:pt x="487" y="13648"/>
                    <a:pt x="1095" y="13648"/>
                  </a:cubicBezTo>
                  <a:cubicBezTo>
                    <a:pt x="1733" y="13648"/>
                    <a:pt x="2220" y="13162"/>
                    <a:pt x="2220" y="12554"/>
                  </a:cubicBezTo>
                  <a:lnTo>
                    <a:pt x="2220" y="1125"/>
                  </a:lnTo>
                  <a:cubicBezTo>
                    <a:pt x="2220" y="517"/>
                    <a:pt x="1733" y="0"/>
                    <a:pt x="1095" y="0"/>
                  </a:cubicBez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3"/>
            <p:cNvSpPr/>
            <p:nvPr/>
          </p:nvSpPr>
          <p:spPr>
            <a:xfrm>
              <a:off x="5943125" y="1201650"/>
              <a:ext cx="2248305" cy="1494935"/>
            </a:xfrm>
            <a:custGeom>
              <a:rect b="b" l="l" r="r" t="t"/>
              <a:pathLst>
                <a:path extrusionOk="0" h="62707" w="94318">
                  <a:moveTo>
                    <a:pt x="0" y="1"/>
                  </a:moveTo>
                  <a:lnTo>
                    <a:pt x="0" y="62707"/>
                  </a:lnTo>
                  <a:lnTo>
                    <a:pt x="94318" y="62707"/>
                  </a:lnTo>
                  <a:lnTo>
                    <a:pt x="94318" y="1"/>
                  </a:lnTo>
                  <a:close/>
                </a:path>
              </a:pathLst>
            </a:custGeom>
            <a:solidFill>
              <a:schemeClr val="accent4"/>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3"/>
            <p:cNvSpPr/>
            <p:nvPr/>
          </p:nvSpPr>
          <p:spPr>
            <a:xfrm>
              <a:off x="7337161" y="1837871"/>
              <a:ext cx="344190" cy="497112"/>
            </a:xfrm>
            <a:custGeom>
              <a:rect b="b" l="l" r="r" t="t"/>
              <a:pathLst>
                <a:path extrusionOk="0" h="20852" w="14439">
                  <a:moveTo>
                    <a:pt x="4469" y="0"/>
                  </a:moveTo>
                  <a:lnTo>
                    <a:pt x="0" y="365"/>
                  </a:lnTo>
                  <a:lnTo>
                    <a:pt x="578" y="7812"/>
                  </a:lnTo>
                  <a:lnTo>
                    <a:pt x="4985" y="20852"/>
                  </a:lnTo>
                  <a:lnTo>
                    <a:pt x="14438" y="17356"/>
                  </a:lnTo>
                  <a:cubicBezTo>
                    <a:pt x="14438" y="17356"/>
                    <a:pt x="12645" y="12371"/>
                    <a:pt x="11824" y="9970"/>
                  </a:cubicBezTo>
                  <a:cubicBezTo>
                    <a:pt x="10973" y="7599"/>
                    <a:pt x="12159" y="4651"/>
                    <a:pt x="12159" y="4651"/>
                  </a:cubicBezTo>
                  <a:cubicBezTo>
                    <a:pt x="11429" y="4560"/>
                    <a:pt x="7812" y="4164"/>
                    <a:pt x="6931" y="4073"/>
                  </a:cubicBezTo>
                  <a:cubicBezTo>
                    <a:pt x="6019" y="3952"/>
                    <a:pt x="4469" y="0"/>
                    <a:pt x="4469" y="0"/>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3"/>
            <p:cNvSpPr/>
            <p:nvPr/>
          </p:nvSpPr>
          <p:spPr>
            <a:xfrm>
              <a:off x="6483635" y="1806712"/>
              <a:ext cx="1014405" cy="890591"/>
            </a:xfrm>
            <a:custGeom>
              <a:rect b="b" l="l" r="r" t="t"/>
              <a:pathLst>
                <a:path extrusionOk="0" h="37357" w="42555">
                  <a:moveTo>
                    <a:pt x="13040" y="0"/>
                  </a:moveTo>
                  <a:lnTo>
                    <a:pt x="7599" y="2158"/>
                  </a:lnTo>
                  <a:lnTo>
                    <a:pt x="0" y="10851"/>
                  </a:lnTo>
                  <a:lnTo>
                    <a:pt x="1702" y="37356"/>
                  </a:lnTo>
                  <a:lnTo>
                    <a:pt x="40001" y="37356"/>
                  </a:lnTo>
                  <a:lnTo>
                    <a:pt x="42554" y="28602"/>
                  </a:lnTo>
                  <a:cubicBezTo>
                    <a:pt x="42554" y="28602"/>
                    <a:pt x="38907" y="11854"/>
                    <a:pt x="37843" y="8359"/>
                  </a:cubicBezTo>
                  <a:cubicBezTo>
                    <a:pt x="36749" y="4863"/>
                    <a:pt x="33253" y="4468"/>
                    <a:pt x="33253" y="4468"/>
                  </a:cubicBezTo>
                  <a:lnTo>
                    <a:pt x="22402" y="1581"/>
                  </a:lnTo>
                  <a:lnTo>
                    <a:pt x="13040" y="0"/>
                  </a:lnTo>
                  <a:close/>
                </a:path>
              </a:pathLst>
            </a:custGeom>
            <a:solidFill>
              <a:schemeClr val="dk2"/>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3"/>
            <p:cNvSpPr/>
            <p:nvPr/>
          </p:nvSpPr>
          <p:spPr>
            <a:xfrm>
              <a:off x="6316987" y="1819753"/>
              <a:ext cx="731096" cy="850301"/>
            </a:xfrm>
            <a:custGeom>
              <a:rect b="b" l="l" r="r" t="t"/>
              <a:pathLst>
                <a:path extrusionOk="0" h="35667" w="30670">
                  <a:moveTo>
                    <a:pt x="18542" y="0"/>
                  </a:moveTo>
                  <a:lnTo>
                    <a:pt x="7842" y="4316"/>
                  </a:lnTo>
                  <a:cubicBezTo>
                    <a:pt x="7842" y="4316"/>
                    <a:pt x="4043" y="5593"/>
                    <a:pt x="3101" y="9575"/>
                  </a:cubicBezTo>
                  <a:cubicBezTo>
                    <a:pt x="1854" y="14864"/>
                    <a:pt x="912" y="29210"/>
                    <a:pt x="912" y="29210"/>
                  </a:cubicBezTo>
                  <a:cubicBezTo>
                    <a:pt x="912" y="29210"/>
                    <a:pt x="0" y="35350"/>
                    <a:pt x="2949" y="35654"/>
                  </a:cubicBezTo>
                  <a:cubicBezTo>
                    <a:pt x="3029" y="35663"/>
                    <a:pt x="3125" y="35667"/>
                    <a:pt x="3235" y="35667"/>
                  </a:cubicBezTo>
                  <a:cubicBezTo>
                    <a:pt x="7196" y="35667"/>
                    <a:pt x="30122" y="30517"/>
                    <a:pt x="30122" y="30517"/>
                  </a:cubicBezTo>
                  <a:lnTo>
                    <a:pt x="30669" y="25715"/>
                  </a:lnTo>
                  <a:lnTo>
                    <a:pt x="10244" y="21976"/>
                  </a:lnTo>
                  <a:lnTo>
                    <a:pt x="185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3"/>
            <p:cNvSpPr/>
            <p:nvPr/>
          </p:nvSpPr>
          <p:spPr>
            <a:xfrm>
              <a:off x="6316987" y="1819753"/>
              <a:ext cx="731096" cy="857263"/>
            </a:xfrm>
            <a:custGeom>
              <a:rect b="b" l="l" r="r" t="t"/>
              <a:pathLst>
                <a:path extrusionOk="0" fill="none" h="35959" w="30670">
                  <a:moveTo>
                    <a:pt x="18542" y="0"/>
                  </a:moveTo>
                  <a:lnTo>
                    <a:pt x="7842" y="4316"/>
                  </a:lnTo>
                  <a:cubicBezTo>
                    <a:pt x="7842" y="4316"/>
                    <a:pt x="4043" y="5593"/>
                    <a:pt x="3101" y="9575"/>
                  </a:cubicBezTo>
                  <a:cubicBezTo>
                    <a:pt x="1854" y="14864"/>
                    <a:pt x="912" y="29210"/>
                    <a:pt x="912" y="29210"/>
                  </a:cubicBezTo>
                  <a:cubicBezTo>
                    <a:pt x="912" y="29210"/>
                    <a:pt x="0" y="35350"/>
                    <a:pt x="2949" y="35654"/>
                  </a:cubicBezTo>
                  <a:cubicBezTo>
                    <a:pt x="5897" y="35958"/>
                    <a:pt x="30122" y="30517"/>
                    <a:pt x="30122" y="30517"/>
                  </a:cubicBezTo>
                  <a:lnTo>
                    <a:pt x="30669" y="25715"/>
                  </a:lnTo>
                  <a:lnTo>
                    <a:pt x="10244" y="21976"/>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3"/>
            <p:cNvSpPr/>
            <p:nvPr/>
          </p:nvSpPr>
          <p:spPr>
            <a:xfrm>
              <a:off x="6796645" y="1582068"/>
              <a:ext cx="211582" cy="196394"/>
            </a:xfrm>
            <a:custGeom>
              <a:rect b="b" l="l" r="r" t="t"/>
              <a:pathLst>
                <a:path extrusionOk="0" h="8238" w="8876">
                  <a:moveTo>
                    <a:pt x="851" y="1"/>
                  </a:moveTo>
                  <a:lnTo>
                    <a:pt x="0" y="7873"/>
                  </a:lnTo>
                  <a:lnTo>
                    <a:pt x="8663" y="8238"/>
                  </a:lnTo>
                  <a:lnTo>
                    <a:pt x="8876" y="1004"/>
                  </a:lnTo>
                  <a:lnTo>
                    <a:pt x="851" y="1"/>
                  </a:lnTo>
                  <a:close/>
                </a:path>
              </a:pathLst>
            </a:custGeom>
            <a:solidFill>
              <a:srgbClr val="FCACD4"/>
            </a:solidFill>
            <a:ln cap="flat" cmpd="sng" w="22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3"/>
            <p:cNvSpPr/>
            <p:nvPr/>
          </p:nvSpPr>
          <p:spPr>
            <a:xfrm>
              <a:off x="6824893" y="1373373"/>
              <a:ext cx="202166" cy="309467"/>
            </a:xfrm>
            <a:custGeom>
              <a:rect b="b" l="l" r="r" t="t"/>
              <a:pathLst>
                <a:path extrusionOk="0" h="12981" w="8481">
                  <a:moveTo>
                    <a:pt x="1551" y="1"/>
                  </a:moveTo>
                  <a:lnTo>
                    <a:pt x="457" y="1885"/>
                  </a:lnTo>
                  <a:cubicBezTo>
                    <a:pt x="457" y="1885"/>
                    <a:pt x="61" y="7873"/>
                    <a:pt x="31" y="8876"/>
                  </a:cubicBezTo>
                  <a:cubicBezTo>
                    <a:pt x="1" y="9910"/>
                    <a:pt x="365" y="12888"/>
                    <a:pt x="3800" y="12980"/>
                  </a:cubicBezTo>
                  <a:cubicBezTo>
                    <a:pt x="3834" y="12980"/>
                    <a:pt x="3868" y="12980"/>
                    <a:pt x="3902" y="12980"/>
                  </a:cubicBezTo>
                  <a:cubicBezTo>
                    <a:pt x="7274" y="12980"/>
                    <a:pt x="7721" y="10001"/>
                    <a:pt x="7721" y="10001"/>
                  </a:cubicBezTo>
                  <a:cubicBezTo>
                    <a:pt x="7721" y="10001"/>
                    <a:pt x="8116" y="7660"/>
                    <a:pt x="8299" y="4043"/>
                  </a:cubicBezTo>
                  <a:cubicBezTo>
                    <a:pt x="8481" y="457"/>
                    <a:pt x="6809" y="213"/>
                    <a:pt x="6809" y="213"/>
                  </a:cubicBezTo>
                  <a:lnTo>
                    <a:pt x="1551" y="1"/>
                  </a:ln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3"/>
            <p:cNvSpPr/>
            <p:nvPr/>
          </p:nvSpPr>
          <p:spPr>
            <a:xfrm>
              <a:off x="7011826" y="1502228"/>
              <a:ext cx="49654" cy="90020"/>
            </a:xfrm>
            <a:custGeom>
              <a:rect b="b" l="l" r="r" t="t"/>
              <a:pathLst>
                <a:path extrusionOk="0" h="3776" w="2083">
                  <a:moveTo>
                    <a:pt x="526" y="1"/>
                  </a:moveTo>
                  <a:cubicBezTo>
                    <a:pt x="445" y="1"/>
                    <a:pt x="396" y="6"/>
                    <a:pt x="396" y="6"/>
                  </a:cubicBezTo>
                  <a:lnTo>
                    <a:pt x="1" y="3775"/>
                  </a:lnTo>
                  <a:cubicBezTo>
                    <a:pt x="1" y="3775"/>
                    <a:pt x="1551" y="3410"/>
                    <a:pt x="1855" y="1617"/>
                  </a:cubicBezTo>
                  <a:cubicBezTo>
                    <a:pt x="2082" y="127"/>
                    <a:pt x="924" y="1"/>
                    <a:pt x="526" y="1"/>
                  </a:cubicBezTo>
                  <a:close/>
                </a:path>
              </a:pathLst>
            </a:custGeom>
            <a:solidFill>
              <a:srgbClr val="FCACD4"/>
            </a:solidFill>
            <a:ln cap="flat" cmpd="sng" w="22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3"/>
            <p:cNvSpPr/>
            <p:nvPr/>
          </p:nvSpPr>
          <p:spPr>
            <a:xfrm>
              <a:off x="6784822" y="1492334"/>
              <a:ext cx="45887" cy="93381"/>
            </a:xfrm>
            <a:custGeom>
              <a:rect b="b" l="l" r="r" t="t"/>
              <a:pathLst>
                <a:path extrusionOk="0" h="3917" w="1925">
                  <a:moveTo>
                    <a:pt x="1228" y="1"/>
                  </a:moveTo>
                  <a:cubicBezTo>
                    <a:pt x="506" y="1"/>
                    <a:pt x="0" y="753"/>
                    <a:pt x="71" y="2062"/>
                  </a:cubicBezTo>
                  <a:cubicBezTo>
                    <a:pt x="162" y="3765"/>
                    <a:pt x="1712" y="3917"/>
                    <a:pt x="1712" y="3917"/>
                  </a:cubicBezTo>
                  <a:lnTo>
                    <a:pt x="1925" y="208"/>
                  </a:lnTo>
                  <a:cubicBezTo>
                    <a:pt x="1680" y="68"/>
                    <a:pt x="1444" y="1"/>
                    <a:pt x="1228" y="1"/>
                  </a:cubicBezTo>
                  <a:close/>
                </a:path>
              </a:pathLst>
            </a:custGeom>
            <a:solidFill>
              <a:srgbClr val="FCACD4"/>
            </a:solidFill>
            <a:ln cap="flat" cmpd="sng" w="22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3"/>
            <p:cNvSpPr/>
            <p:nvPr/>
          </p:nvSpPr>
          <p:spPr>
            <a:xfrm>
              <a:off x="6921983" y="1516127"/>
              <a:ext cx="29725" cy="65965"/>
            </a:xfrm>
            <a:custGeom>
              <a:rect b="b" l="l" r="r" t="t"/>
              <a:pathLst>
                <a:path extrusionOk="0" fill="none" h="2767" w="1247">
                  <a:moveTo>
                    <a:pt x="92" y="1"/>
                  </a:moveTo>
                  <a:cubicBezTo>
                    <a:pt x="92" y="1"/>
                    <a:pt x="244" y="973"/>
                    <a:pt x="609" y="1551"/>
                  </a:cubicBezTo>
                  <a:cubicBezTo>
                    <a:pt x="1247" y="2554"/>
                    <a:pt x="1" y="2767"/>
                    <a:pt x="1" y="2767"/>
                  </a:cubicBezTo>
                </a:path>
              </a:pathLst>
            </a:custGeom>
            <a:no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3"/>
            <p:cNvSpPr/>
            <p:nvPr/>
          </p:nvSpPr>
          <p:spPr>
            <a:xfrm>
              <a:off x="6879957" y="1500178"/>
              <a:ext cx="13802" cy="13803"/>
            </a:xfrm>
            <a:custGeom>
              <a:rect b="b" l="l" r="r" t="t"/>
              <a:pathLst>
                <a:path extrusionOk="0" h="579" w="579">
                  <a:moveTo>
                    <a:pt x="274" y="1"/>
                  </a:moveTo>
                  <a:cubicBezTo>
                    <a:pt x="122" y="1"/>
                    <a:pt x="1" y="153"/>
                    <a:pt x="1" y="305"/>
                  </a:cubicBezTo>
                  <a:cubicBezTo>
                    <a:pt x="1" y="457"/>
                    <a:pt x="122" y="578"/>
                    <a:pt x="274" y="578"/>
                  </a:cubicBezTo>
                  <a:cubicBezTo>
                    <a:pt x="457" y="578"/>
                    <a:pt x="578" y="457"/>
                    <a:pt x="578" y="305"/>
                  </a:cubicBezTo>
                  <a:cubicBezTo>
                    <a:pt x="578" y="153"/>
                    <a:pt x="457" y="1"/>
                    <a:pt x="274" y="1"/>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3"/>
            <p:cNvSpPr/>
            <p:nvPr/>
          </p:nvSpPr>
          <p:spPr>
            <a:xfrm>
              <a:off x="6958216" y="1502371"/>
              <a:ext cx="13778" cy="13780"/>
            </a:xfrm>
            <a:custGeom>
              <a:rect b="b" l="l" r="r" t="t"/>
              <a:pathLst>
                <a:path extrusionOk="0" h="578" w="578">
                  <a:moveTo>
                    <a:pt x="274" y="0"/>
                  </a:moveTo>
                  <a:cubicBezTo>
                    <a:pt x="122" y="0"/>
                    <a:pt x="0" y="122"/>
                    <a:pt x="0" y="274"/>
                  </a:cubicBezTo>
                  <a:cubicBezTo>
                    <a:pt x="0" y="456"/>
                    <a:pt x="122" y="578"/>
                    <a:pt x="274" y="578"/>
                  </a:cubicBezTo>
                  <a:cubicBezTo>
                    <a:pt x="456" y="578"/>
                    <a:pt x="578" y="456"/>
                    <a:pt x="578" y="274"/>
                  </a:cubicBezTo>
                  <a:cubicBezTo>
                    <a:pt x="578" y="122"/>
                    <a:pt x="456" y="0"/>
                    <a:pt x="274" y="0"/>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3"/>
            <p:cNvSpPr/>
            <p:nvPr/>
          </p:nvSpPr>
          <p:spPr>
            <a:xfrm>
              <a:off x="6857502" y="1525544"/>
              <a:ext cx="39141" cy="38430"/>
            </a:xfrm>
            <a:custGeom>
              <a:rect b="b" l="l" r="r" t="t"/>
              <a:pathLst>
                <a:path extrusionOk="0" h="1612" w="1642">
                  <a:moveTo>
                    <a:pt x="821" y="1"/>
                  </a:moveTo>
                  <a:cubicBezTo>
                    <a:pt x="365" y="1"/>
                    <a:pt x="0" y="365"/>
                    <a:pt x="0" y="821"/>
                  </a:cubicBezTo>
                  <a:cubicBezTo>
                    <a:pt x="0" y="1247"/>
                    <a:pt x="365" y="1612"/>
                    <a:pt x="821" y="1612"/>
                  </a:cubicBezTo>
                  <a:cubicBezTo>
                    <a:pt x="1277" y="1612"/>
                    <a:pt x="1642" y="1247"/>
                    <a:pt x="1642" y="821"/>
                  </a:cubicBezTo>
                  <a:cubicBezTo>
                    <a:pt x="1642" y="365"/>
                    <a:pt x="1277" y="1"/>
                    <a:pt x="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3"/>
            <p:cNvSpPr/>
            <p:nvPr/>
          </p:nvSpPr>
          <p:spPr>
            <a:xfrm>
              <a:off x="6949515" y="1525544"/>
              <a:ext cx="39165" cy="38430"/>
            </a:xfrm>
            <a:custGeom>
              <a:rect b="b" l="l" r="r" t="t"/>
              <a:pathLst>
                <a:path extrusionOk="0" h="1612" w="1643">
                  <a:moveTo>
                    <a:pt x="821" y="1"/>
                  </a:moveTo>
                  <a:cubicBezTo>
                    <a:pt x="365" y="1"/>
                    <a:pt x="1" y="365"/>
                    <a:pt x="1" y="821"/>
                  </a:cubicBezTo>
                  <a:cubicBezTo>
                    <a:pt x="1" y="1247"/>
                    <a:pt x="365" y="1612"/>
                    <a:pt x="821" y="1612"/>
                  </a:cubicBezTo>
                  <a:cubicBezTo>
                    <a:pt x="1277" y="1612"/>
                    <a:pt x="1642" y="1247"/>
                    <a:pt x="1642" y="821"/>
                  </a:cubicBezTo>
                  <a:cubicBezTo>
                    <a:pt x="1642" y="365"/>
                    <a:pt x="1277" y="1"/>
                    <a:pt x="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3"/>
            <p:cNvSpPr/>
            <p:nvPr/>
          </p:nvSpPr>
          <p:spPr>
            <a:xfrm>
              <a:off x="6791568" y="1329102"/>
              <a:ext cx="256515" cy="183878"/>
            </a:xfrm>
            <a:custGeom>
              <a:rect b="b" l="l" r="r" t="t"/>
              <a:pathLst>
                <a:path extrusionOk="0" h="7713" w="10761">
                  <a:moveTo>
                    <a:pt x="9509" y="1"/>
                  </a:moveTo>
                  <a:cubicBezTo>
                    <a:pt x="8753" y="1"/>
                    <a:pt x="7554" y="218"/>
                    <a:pt x="5867" y="307"/>
                  </a:cubicBezTo>
                  <a:cubicBezTo>
                    <a:pt x="3040" y="459"/>
                    <a:pt x="2098" y="1037"/>
                    <a:pt x="1064" y="2648"/>
                  </a:cubicBezTo>
                  <a:cubicBezTo>
                    <a:pt x="0" y="4259"/>
                    <a:pt x="700" y="6873"/>
                    <a:pt x="700" y="6873"/>
                  </a:cubicBezTo>
                  <a:lnTo>
                    <a:pt x="1307" y="6964"/>
                  </a:lnTo>
                  <a:cubicBezTo>
                    <a:pt x="1307" y="6964"/>
                    <a:pt x="1490" y="7359"/>
                    <a:pt x="1763" y="7663"/>
                  </a:cubicBezTo>
                  <a:cubicBezTo>
                    <a:pt x="1794" y="7697"/>
                    <a:pt x="1821" y="7712"/>
                    <a:pt x="1847" y="7712"/>
                  </a:cubicBezTo>
                  <a:cubicBezTo>
                    <a:pt x="2056" y="7712"/>
                    <a:pt x="2158" y="6721"/>
                    <a:pt x="2645" y="6235"/>
                  </a:cubicBezTo>
                  <a:cubicBezTo>
                    <a:pt x="3162" y="5687"/>
                    <a:pt x="3283" y="4228"/>
                    <a:pt x="3283" y="4228"/>
                  </a:cubicBezTo>
                  <a:cubicBezTo>
                    <a:pt x="3283" y="4228"/>
                    <a:pt x="3405" y="4296"/>
                    <a:pt x="3621" y="4296"/>
                  </a:cubicBezTo>
                  <a:cubicBezTo>
                    <a:pt x="3729" y="4296"/>
                    <a:pt x="3861" y="4279"/>
                    <a:pt x="4013" y="4228"/>
                  </a:cubicBezTo>
                  <a:cubicBezTo>
                    <a:pt x="4438" y="4046"/>
                    <a:pt x="3861" y="3681"/>
                    <a:pt x="3861" y="3681"/>
                  </a:cubicBezTo>
                  <a:cubicBezTo>
                    <a:pt x="3861" y="3681"/>
                    <a:pt x="7660" y="3438"/>
                    <a:pt x="9089" y="2921"/>
                  </a:cubicBezTo>
                  <a:cubicBezTo>
                    <a:pt x="10487" y="2435"/>
                    <a:pt x="10760" y="1219"/>
                    <a:pt x="10457" y="429"/>
                  </a:cubicBezTo>
                  <a:cubicBezTo>
                    <a:pt x="10344" y="105"/>
                    <a:pt x="10033" y="1"/>
                    <a:pt x="9509" y="1"/>
                  </a:cubicBezTo>
                  <a:close/>
                </a:path>
              </a:pathLst>
            </a:custGeom>
            <a:solidFill>
              <a:schemeClr val="accent1"/>
            </a:solidFill>
            <a:ln cap="flat" cmpd="sng" w="22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3"/>
            <p:cNvSpPr/>
            <p:nvPr/>
          </p:nvSpPr>
          <p:spPr>
            <a:xfrm>
              <a:off x="7008203" y="1387868"/>
              <a:ext cx="38426" cy="115958"/>
            </a:xfrm>
            <a:custGeom>
              <a:rect b="b" l="l" r="r" t="t"/>
              <a:pathLst>
                <a:path extrusionOk="0" h="4864" w="1612">
                  <a:moveTo>
                    <a:pt x="821" y="1"/>
                  </a:moveTo>
                  <a:lnTo>
                    <a:pt x="1" y="456"/>
                  </a:lnTo>
                  <a:cubicBezTo>
                    <a:pt x="1" y="456"/>
                    <a:pt x="457" y="1277"/>
                    <a:pt x="548" y="1885"/>
                  </a:cubicBezTo>
                  <a:cubicBezTo>
                    <a:pt x="669" y="2493"/>
                    <a:pt x="517" y="4803"/>
                    <a:pt x="517" y="4803"/>
                  </a:cubicBezTo>
                  <a:lnTo>
                    <a:pt x="1156" y="4864"/>
                  </a:lnTo>
                  <a:cubicBezTo>
                    <a:pt x="1156" y="4864"/>
                    <a:pt x="1612" y="3648"/>
                    <a:pt x="1490" y="2280"/>
                  </a:cubicBezTo>
                  <a:cubicBezTo>
                    <a:pt x="1369" y="882"/>
                    <a:pt x="821" y="1"/>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3"/>
            <p:cNvSpPr/>
            <p:nvPr/>
          </p:nvSpPr>
          <p:spPr>
            <a:xfrm>
              <a:off x="7008203" y="1387868"/>
              <a:ext cx="38426" cy="115958"/>
            </a:xfrm>
            <a:custGeom>
              <a:rect b="b" l="l" r="r" t="t"/>
              <a:pathLst>
                <a:path extrusionOk="0" fill="none" h="4864" w="1612">
                  <a:moveTo>
                    <a:pt x="821" y="1"/>
                  </a:moveTo>
                  <a:cubicBezTo>
                    <a:pt x="821" y="1"/>
                    <a:pt x="1369" y="882"/>
                    <a:pt x="1490" y="2280"/>
                  </a:cubicBezTo>
                  <a:cubicBezTo>
                    <a:pt x="1612" y="3648"/>
                    <a:pt x="1156" y="4864"/>
                    <a:pt x="1156" y="4864"/>
                  </a:cubicBezTo>
                  <a:lnTo>
                    <a:pt x="517" y="4803"/>
                  </a:lnTo>
                  <a:cubicBezTo>
                    <a:pt x="517" y="4803"/>
                    <a:pt x="669" y="2493"/>
                    <a:pt x="548" y="1885"/>
                  </a:cubicBezTo>
                  <a:cubicBezTo>
                    <a:pt x="457" y="1277"/>
                    <a:pt x="1" y="456"/>
                    <a:pt x="1" y="456"/>
                  </a:cubicBezTo>
                </a:path>
              </a:pathLst>
            </a:custGeom>
            <a:noFill/>
            <a:ln cap="flat" cmpd="sng" w="2275">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3"/>
            <p:cNvSpPr/>
            <p:nvPr/>
          </p:nvSpPr>
          <p:spPr>
            <a:xfrm>
              <a:off x="6825632" y="1503801"/>
              <a:ext cx="197827" cy="179038"/>
            </a:xfrm>
            <a:custGeom>
              <a:rect b="b" l="l" r="r" t="t"/>
              <a:pathLst>
                <a:path extrusionOk="0" h="7510" w="8299">
                  <a:moveTo>
                    <a:pt x="182" y="1"/>
                  </a:moveTo>
                  <a:cubicBezTo>
                    <a:pt x="182" y="1"/>
                    <a:pt x="0" y="1703"/>
                    <a:pt x="0" y="3891"/>
                  </a:cubicBezTo>
                  <a:cubicBezTo>
                    <a:pt x="0" y="6080"/>
                    <a:pt x="1125" y="7448"/>
                    <a:pt x="4255" y="7509"/>
                  </a:cubicBezTo>
                  <a:cubicBezTo>
                    <a:pt x="4287" y="7509"/>
                    <a:pt x="4318" y="7509"/>
                    <a:pt x="4348" y="7509"/>
                  </a:cubicBezTo>
                  <a:cubicBezTo>
                    <a:pt x="7392" y="7509"/>
                    <a:pt x="7660" y="4560"/>
                    <a:pt x="7660" y="4560"/>
                  </a:cubicBezTo>
                  <a:lnTo>
                    <a:pt x="8298" y="1"/>
                  </a:lnTo>
                  <a:lnTo>
                    <a:pt x="8298" y="1"/>
                  </a:lnTo>
                  <a:cubicBezTo>
                    <a:pt x="8298" y="2"/>
                    <a:pt x="7629" y="2341"/>
                    <a:pt x="7447" y="2797"/>
                  </a:cubicBezTo>
                  <a:cubicBezTo>
                    <a:pt x="7234" y="3284"/>
                    <a:pt x="6809" y="3436"/>
                    <a:pt x="6413" y="3436"/>
                  </a:cubicBezTo>
                  <a:cubicBezTo>
                    <a:pt x="6016" y="3436"/>
                    <a:pt x="4825" y="3065"/>
                    <a:pt x="3729" y="3065"/>
                  </a:cubicBezTo>
                  <a:cubicBezTo>
                    <a:pt x="3650" y="3065"/>
                    <a:pt x="3573" y="3067"/>
                    <a:pt x="3496" y="3071"/>
                  </a:cubicBezTo>
                  <a:cubicBezTo>
                    <a:pt x="2445" y="3156"/>
                    <a:pt x="1184" y="3718"/>
                    <a:pt x="922" y="3718"/>
                  </a:cubicBezTo>
                  <a:cubicBezTo>
                    <a:pt x="903" y="3718"/>
                    <a:pt x="890" y="3715"/>
                    <a:pt x="881" y="3709"/>
                  </a:cubicBezTo>
                  <a:cubicBezTo>
                    <a:pt x="760" y="3618"/>
                    <a:pt x="486" y="366"/>
                    <a:pt x="486" y="366"/>
                  </a:cubicBezTo>
                  <a:lnTo>
                    <a:pt x="1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3"/>
            <p:cNvSpPr/>
            <p:nvPr/>
          </p:nvSpPr>
          <p:spPr>
            <a:xfrm>
              <a:off x="6825632" y="1503801"/>
              <a:ext cx="197827" cy="180469"/>
            </a:xfrm>
            <a:custGeom>
              <a:rect b="b" l="l" r="r" t="t"/>
              <a:pathLst>
                <a:path extrusionOk="0" fill="none" h="7570" w="8299">
                  <a:moveTo>
                    <a:pt x="486" y="366"/>
                  </a:moveTo>
                  <a:cubicBezTo>
                    <a:pt x="486" y="366"/>
                    <a:pt x="760" y="3618"/>
                    <a:pt x="881" y="3709"/>
                  </a:cubicBezTo>
                  <a:cubicBezTo>
                    <a:pt x="1003" y="3800"/>
                    <a:pt x="2371" y="3162"/>
                    <a:pt x="3496" y="3071"/>
                  </a:cubicBezTo>
                  <a:cubicBezTo>
                    <a:pt x="4651" y="3010"/>
                    <a:pt x="5988" y="3436"/>
                    <a:pt x="6413" y="3436"/>
                  </a:cubicBezTo>
                  <a:cubicBezTo>
                    <a:pt x="6809" y="3436"/>
                    <a:pt x="7234" y="3284"/>
                    <a:pt x="7447" y="2797"/>
                  </a:cubicBezTo>
                  <a:cubicBezTo>
                    <a:pt x="7629" y="2341"/>
                    <a:pt x="8298" y="1"/>
                    <a:pt x="8298" y="1"/>
                  </a:cubicBezTo>
                  <a:lnTo>
                    <a:pt x="7660" y="4560"/>
                  </a:lnTo>
                  <a:cubicBezTo>
                    <a:pt x="7660" y="4560"/>
                    <a:pt x="7386" y="7569"/>
                    <a:pt x="4255" y="7509"/>
                  </a:cubicBezTo>
                  <a:cubicBezTo>
                    <a:pt x="1125" y="7448"/>
                    <a:pt x="0" y="6080"/>
                    <a:pt x="0" y="3891"/>
                  </a:cubicBezTo>
                  <a:cubicBezTo>
                    <a:pt x="0" y="1703"/>
                    <a:pt x="182" y="1"/>
                    <a:pt x="182" y="1"/>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3"/>
            <p:cNvSpPr/>
            <p:nvPr/>
          </p:nvSpPr>
          <p:spPr>
            <a:xfrm>
              <a:off x="6887943" y="1592939"/>
              <a:ext cx="52895" cy="33090"/>
            </a:xfrm>
            <a:custGeom>
              <a:rect b="b" l="l" r="r" t="t"/>
              <a:pathLst>
                <a:path extrusionOk="0" h="1388" w="2219">
                  <a:moveTo>
                    <a:pt x="243" y="0"/>
                  </a:moveTo>
                  <a:cubicBezTo>
                    <a:pt x="243" y="1"/>
                    <a:pt x="0" y="1125"/>
                    <a:pt x="760" y="1338"/>
                  </a:cubicBezTo>
                  <a:cubicBezTo>
                    <a:pt x="857" y="1372"/>
                    <a:pt x="954" y="1387"/>
                    <a:pt x="1051" y="1387"/>
                  </a:cubicBezTo>
                  <a:cubicBezTo>
                    <a:pt x="1655" y="1387"/>
                    <a:pt x="2219" y="781"/>
                    <a:pt x="2219" y="152"/>
                  </a:cubicBezTo>
                  <a:lnTo>
                    <a:pt x="243" y="0"/>
                  </a:lnTo>
                  <a:close/>
                </a:path>
              </a:pathLst>
            </a:custGeom>
            <a:solidFill>
              <a:srgbClr val="FFFFFF"/>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3"/>
            <p:cNvSpPr/>
            <p:nvPr/>
          </p:nvSpPr>
          <p:spPr>
            <a:xfrm>
              <a:off x="6879957" y="1439314"/>
              <a:ext cx="35542" cy="15234"/>
            </a:xfrm>
            <a:custGeom>
              <a:rect b="b" l="l" r="r" t="t"/>
              <a:pathLst>
                <a:path extrusionOk="0" fill="none" h="639" w="1491">
                  <a:moveTo>
                    <a:pt x="1490" y="183"/>
                  </a:moveTo>
                  <a:cubicBezTo>
                    <a:pt x="1490" y="183"/>
                    <a:pt x="578" y="1"/>
                    <a:pt x="1" y="639"/>
                  </a:cubicBezTo>
                </a:path>
              </a:pathLst>
            </a:custGeom>
            <a:no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3"/>
            <p:cNvSpPr/>
            <p:nvPr/>
          </p:nvSpPr>
          <p:spPr>
            <a:xfrm>
              <a:off x="6953138" y="1442223"/>
              <a:ext cx="28295" cy="16688"/>
            </a:xfrm>
            <a:custGeom>
              <a:rect b="b" l="l" r="r" t="t"/>
              <a:pathLst>
                <a:path extrusionOk="0" fill="none" h="700" w="1187">
                  <a:moveTo>
                    <a:pt x="1" y="152"/>
                  </a:moveTo>
                  <a:cubicBezTo>
                    <a:pt x="1" y="152"/>
                    <a:pt x="821" y="0"/>
                    <a:pt x="1186" y="699"/>
                  </a:cubicBezTo>
                </a:path>
              </a:pathLst>
            </a:custGeom>
            <a:no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3"/>
            <p:cNvSpPr/>
            <p:nvPr/>
          </p:nvSpPr>
          <p:spPr>
            <a:xfrm>
              <a:off x="6806061" y="1582068"/>
              <a:ext cx="200712" cy="125279"/>
            </a:xfrm>
            <a:custGeom>
              <a:rect b="b" l="l" r="r" t="t"/>
              <a:pathLst>
                <a:path extrusionOk="0" h="5255" w="8420">
                  <a:moveTo>
                    <a:pt x="456" y="1"/>
                  </a:moveTo>
                  <a:lnTo>
                    <a:pt x="0" y="4134"/>
                  </a:lnTo>
                  <a:cubicBezTo>
                    <a:pt x="0" y="4134"/>
                    <a:pt x="1757" y="5254"/>
                    <a:pt x="4020" y="5254"/>
                  </a:cubicBezTo>
                  <a:cubicBezTo>
                    <a:pt x="4420" y="5254"/>
                    <a:pt x="4835" y="5219"/>
                    <a:pt x="5259" y="5137"/>
                  </a:cubicBezTo>
                  <a:cubicBezTo>
                    <a:pt x="7934" y="4621"/>
                    <a:pt x="8420" y="2128"/>
                    <a:pt x="8420" y="2128"/>
                  </a:cubicBezTo>
                  <a:lnTo>
                    <a:pt x="8420" y="1672"/>
                  </a:lnTo>
                  <a:cubicBezTo>
                    <a:pt x="8420" y="1672"/>
                    <a:pt x="7873" y="3101"/>
                    <a:pt x="6839" y="3739"/>
                  </a:cubicBezTo>
                  <a:cubicBezTo>
                    <a:pt x="6271" y="4107"/>
                    <a:pt x="5546" y="4190"/>
                    <a:pt x="5009" y="4190"/>
                  </a:cubicBezTo>
                  <a:cubicBezTo>
                    <a:pt x="4570" y="4190"/>
                    <a:pt x="4256" y="4134"/>
                    <a:pt x="4256" y="4134"/>
                  </a:cubicBezTo>
                  <a:cubicBezTo>
                    <a:pt x="335" y="3861"/>
                    <a:pt x="821" y="153"/>
                    <a:pt x="821" y="153"/>
                  </a:cubicBezTo>
                  <a:lnTo>
                    <a:pt x="456" y="1"/>
                  </a:ln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3"/>
            <p:cNvSpPr/>
            <p:nvPr/>
          </p:nvSpPr>
          <p:spPr>
            <a:xfrm>
              <a:off x="6814023" y="1492930"/>
              <a:ext cx="17425" cy="35545"/>
            </a:xfrm>
            <a:custGeom>
              <a:rect b="b" l="l" r="r" t="t"/>
              <a:pathLst>
                <a:path extrusionOk="0" h="1491" w="731">
                  <a:moveTo>
                    <a:pt x="1" y="1"/>
                  </a:moveTo>
                  <a:lnTo>
                    <a:pt x="609" y="1490"/>
                  </a:lnTo>
                  <a:cubicBezTo>
                    <a:pt x="609" y="1490"/>
                    <a:pt x="669" y="1095"/>
                    <a:pt x="700" y="761"/>
                  </a:cubicBezTo>
                  <a:cubicBezTo>
                    <a:pt x="730" y="426"/>
                    <a:pt x="487" y="1"/>
                    <a:pt x="487" y="1"/>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3"/>
            <p:cNvSpPr/>
            <p:nvPr/>
          </p:nvSpPr>
          <p:spPr>
            <a:xfrm>
              <a:off x="6766920" y="1769737"/>
              <a:ext cx="259424" cy="405113"/>
            </a:xfrm>
            <a:custGeom>
              <a:rect b="b" l="l" r="r" t="t"/>
              <a:pathLst>
                <a:path extrusionOk="0" h="16993" w="10883">
                  <a:moveTo>
                    <a:pt x="1247" y="1"/>
                  </a:moveTo>
                  <a:lnTo>
                    <a:pt x="1004" y="1612"/>
                  </a:lnTo>
                  <a:lnTo>
                    <a:pt x="1" y="2098"/>
                  </a:lnTo>
                  <a:lnTo>
                    <a:pt x="5685" y="16992"/>
                  </a:lnTo>
                  <a:lnTo>
                    <a:pt x="10883" y="3132"/>
                  </a:lnTo>
                  <a:lnTo>
                    <a:pt x="10092" y="2220"/>
                  </a:lnTo>
                  <a:lnTo>
                    <a:pt x="9910" y="366"/>
                  </a:lnTo>
                  <a:lnTo>
                    <a:pt x="1247" y="1"/>
                  </a:ln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3"/>
            <p:cNvSpPr/>
            <p:nvPr/>
          </p:nvSpPr>
          <p:spPr>
            <a:xfrm>
              <a:off x="6856072" y="1760320"/>
              <a:ext cx="105600" cy="92237"/>
            </a:xfrm>
            <a:custGeom>
              <a:rect b="b" l="l" r="r" t="t"/>
              <a:pathLst>
                <a:path extrusionOk="0" h="3869" w="4430">
                  <a:moveTo>
                    <a:pt x="180" y="1"/>
                  </a:moveTo>
                  <a:cubicBezTo>
                    <a:pt x="30" y="1"/>
                    <a:pt x="0" y="3466"/>
                    <a:pt x="182" y="3527"/>
                  </a:cubicBezTo>
                  <a:cubicBezTo>
                    <a:pt x="190" y="3530"/>
                    <a:pt x="198" y="3532"/>
                    <a:pt x="208" y="3532"/>
                  </a:cubicBezTo>
                  <a:cubicBezTo>
                    <a:pt x="475" y="3532"/>
                    <a:pt x="1550" y="2372"/>
                    <a:pt x="1550" y="2372"/>
                  </a:cubicBezTo>
                  <a:cubicBezTo>
                    <a:pt x="1550" y="2372"/>
                    <a:pt x="1611" y="2949"/>
                    <a:pt x="1793" y="2949"/>
                  </a:cubicBezTo>
                  <a:cubicBezTo>
                    <a:pt x="2006" y="2949"/>
                    <a:pt x="2219" y="2524"/>
                    <a:pt x="2219" y="2524"/>
                  </a:cubicBezTo>
                  <a:cubicBezTo>
                    <a:pt x="2219" y="2524"/>
                    <a:pt x="3087" y="3868"/>
                    <a:pt x="3291" y="3868"/>
                  </a:cubicBezTo>
                  <a:cubicBezTo>
                    <a:pt x="3299" y="3868"/>
                    <a:pt x="3307" y="3866"/>
                    <a:pt x="3313" y="3861"/>
                  </a:cubicBezTo>
                  <a:cubicBezTo>
                    <a:pt x="3494" y="3740"/>
                    <a:pt x="4430" y="1"/>
                    <a:pt x="4257" y="1"/>
                  </a:cubicBezTo>
                  <a:cubicBezTo>
                    <a:pt x="4256" y="1"/>
                    <a:pt x="4256" y="1"/>
                    <a:pt x="4255" y="1"/>
                  </a:cubicBezTo>
                  <a:cubicBezTo>
                    <a:pt x="4073" y="31"/>
                    <a:pt x="2370" y="1946"/>
                    <a:pt x="2370" y="1946"/>
                  </a:cubicBezTo>
                  <a:cubicBezTo>
                    <a:pt x="2370" y="1946"/>
                    <a:pt x="2255" y="1526"/>
                    <a:pt x="1993" y="1526"/>
                  </a:cubicBezTo>
                  <a:cubicBezTo>
                    <a:pt x="1875" y="1526"/>
                    <a:pt x="1729" y="1610"/>
                    <a:pt x="1550" y="1855"/>
                  </a:cubicBezTo>
                  <a:cubicBezTo>
                    <a:pt x="1550" y="1855"/>
                    <a:pt x="334" y="62"/>
                    <a:pt x="182" y="1"/>
                  </a:cubicBezTo>
                  <a:cubicBezTo>
                    <a:pt x="181" y="1"/>
                    <a:pt x="181" y="1"/>
                    <a:pt x="180" y="1"/>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3"/>
            <p:cNvSpPr/>
            <p:nvPr/>
          </p:nvSpPr>
          <p:spPr>
            <a:xfrm>
              <a:off x="6471311" y="1966059"/>
              <a:ext cx="110892" cy="381964"/>
            </a:xfrm>
            <a:custGeom>
              <a:rect b="b" l="l" r="r" t="t"/>
              <a:pathLst>
                <a:path extrusionOk="0" h="16022" w="4652">
                  <a:moveTo>
                    <a:pt x="80" y="1"/>
                  </a:moveTo>
                  <a:cubicBezTo>
                    <a:pt x="28" y="1"/>
                    <a:pt x="1" y="3"/>
                    <a:pt x="1" y="3"/>
                  </a:cubicBezTo>
                  <a:lnTo>
                    <a:pt x="3898" y="4919"/>
                  </a:lnTo>
                  <a:lnTo>
                    <a:pt x="3898" y="4919"/>
                  </a:lnTo>
                  <a:cubicBezTo>
                    <a:pt x="3270" y="220"/>
                    <a:pt x="577" y="1"/>
                    <a:pt x="80" y="1"/>
                  </a:cubicBezTo>
                  <a:close/>
                  <a:moveTo>
                    <a:pt x="3898" y="4919"/>
                  </a:moveTo>
                  <a:cubicBezTo>
                    <a:pt x="3906" y="4982"/>
                    <a:pt x="3914" y="5045"/>
                    <a:pt x="3922" y="5110"/>
                  </a:cubicBezTo>
                  <a:cubicBezTo>
                    <a:pt x="4529" y="10520"/>
                    <a:pt x="4651" y="16022"/>
                    <a:pt x="4651" y="16022"/>
                  </a:cubicBezTo>
                  <a:lnTo>
                    <a:pt x="4651" y="5870"/>
                  </a:lnTo>
                  <a:lnTo>
                    <a:pt x="3898" y="49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3"/>
            <p:cNvSpPr/>
            <p:nvPr/>
          </p:nvSpPr>
          <p:spPr>
            <a:xfrm>
              <a:off x="6471311" y="1959598"/>
              <a:ext cx="110892" cy="388425"/>
            </a:xfrm>
            <a:custGeom>
              <a:rect b="b" l="l" r="r" t="t"/>
              <a:pathLst>
                <a:path extrusionOk="0" fill="none" h="16293" w="4652">
                  <a:moveTo>
                    <a:pt x="1" y="274"/>
                  </a:moveTo>
                  <a:cubicBezTo>
                    <a:pt x="1" y="274"/>
                    <a:pt x="3283" y="1"/>
                    <a:pt x="3922" y="5381"/>
                  </a:cubicBezTo>
                  <a:cubicBezTo>
                    <a:pt x="4529" y="10791"/>
                    <a:pt x="4651" y="16293"/>
                    <a:pt x="4651" y="16293"/>
                  </a:cubicBezTo>
                  <a:lnTo>
                    <a:pt x="4651" y="6141"/>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3"/>
            <p:cNvSpPr/>
            <p:nvPr/>
          </p:nvSpPr>
          <p:spPr>
            <a:xfrm>
              <a:off x="7147319" y="1925555"/>
              <a:ext cx="111607" cy="452173"/>
            </a:xfrm>
            <a:custGeom>
              <a:rect b="b" l="l" r="r" t="t"/>
              <a:pathLst>
                <a:path extrusionOk="0" h="18967" w="4682">
                  <a:moveTo>
                    <a:pt x="2432" y="0"/>
                  </a:moveTo>
                  <a:cubicBezTo>
                    <a:pt x="2432" y="1"/>
                    <a:pt x="1635" y="1728"/>
                    <a:pt x="1279" y="3733"/>
                  </a:cubicBezTo>
                  <a:lnTo>
                    <a:pt x="1279" y="3733"/>
                  </a:lnTo>
                  <a:lnTo>
                    <a:pt x="2432" y="0"/>
                  </a:lnTo>
                  <a:close/>
                  <a:moveTo>
                    <a:pt x="1279" y="3733"/>
                  </a:moveTo>
                  <a:lnTo>
                    <a:pt x="1" y="7872"/>
                  </a:lnTo>
                  <a:lnTo>
                    <a:pt x="4682" y="18967"/>
                  </a:lnTo>
                  <a:cubicBezTo>
                    <a:pt x="4682" y="18967"/>
                    <a:pt x="1885" y="9696"/>
                    <a:pt x="1247" y="6839"/>
                  </a:cubicBezTo>
                  <a:cubicBezTo>
                    <a:pt x="1031" y="5861"/>
                    <a:pt x="1097" y="4761"/>
                    <a:pt x="1279" y="37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3"/>
            <p:cNvSpPr/>
            <p:nvPr/>
          </p:nvSpPr>
          <p:spPr>
            <a:xfrm>
              <a:off x="7147319" y="1925555"/>
              <a:ext cx="111607" cy="452173"/>
            </a:xfrm>
            <a:custGeom>
              <a:rect b="b" l="l" r="r" t="t"/>
              <a:pathLst>
                <a:path extrusionOk="0" fill="none" h="18967" w="4682">
                  <a:moveTo>
                    <a:pt x="2432" y="0"/>
                  </a:moveTo>
                  <a:cubicBezTo>
                    <a:pt x="2432" y="0"/>
                    <a:pt x="609" y="3951"/>
                    <a:pt x="1247" y="6839"/>
                  </a:cubicBezTo>
                  <a:cubicBezTo>
                    <a:pt x="1885" y="9696"/>
                    <a:pt x="4682" y="18967"/>
                    <a:pt x="4682" y="18967"/>
                  </a:cubicBezTo>
                  <a:lnTo>
                    <a:pt x="1" y="7872"/>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3"/>
            <p:cNvSpPr/>
            <p:nvPr/>
          </p:nvSpPr>
          <p:spPr>
            <a:xfrm>
              <a:off x="7258902" y="2463934"/>
              <a:ext cx="24" cy="233370"/>
            </a:xfrm>
            <a:custGeom>
              <a:rect b="b" l="l" r="r" t="t"/>
              <a:pathLst>
                <a:path extrusionOk="0" h="9789" w="1">
                  <a:moveTo>
                    <a:pt x="1" y="1"/>
                  </a:moveTo>
                  <a:lnTo>
                    <a:pt x="1" y="9788"/>
                  </a:lnTo>
                </a:path>
              </a:pathLst>
            </a:custGeom>
            <a:solidFill>
              <a:srgbClr val="4E4C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3"/>
            <p:cNvSpPr/>
            <p:nvPr/>
          </p:nvSpPr>
          <p:spPr>
            <a:xfrm>
              <a:off x="7258902" y="2463934"/>
              <a:ext cx="24" cy="233370"/>
            </a:xfrm>
            <a:custGeom>
              <a:rect b="b" l="l" r="r" t="t"/>
              <a:pathLst>
                <a:path extrusionOk="0" fill="none" h="9789" w="1">
                  <a:moveTo>
                    <a:pt x="1" y="1"/>
                  </a:moveTo>
                  <a:lnTo>
                    <a:pt x="1" y="9788"/>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3"/>
            <p:cNvSpPr/>
            <p:nvPr/>
          </p:nvSpPr>
          <p:spPr>
            <a:xfrm>
              <a:off x="7035020" y="2416850"/>
              <a:ext cx="256515" cy="130452"/>
            </a:xfrm>
            <a:custGeom>
              <a:rect b="b" l="l" r="r" t="t"/>
              <a:pathLst>
                <a:path extrusionOk="0" h="5472" w="10761">
                  <a:moveTo>
                    <a:pt x="6444" y="0"/>
                  </a:moveTo>
                  <a:cubicBezTo>
                    <a:pt x="6444" y="0"/>
                    <a:pt x="4134" y="426"/>
                    <a:pt x="3709" y="639"/>
                  </a:cubicBezTo>
                  <a:cubicBezTo>
                    <a:pt x="3313" y="821"/>
                    <a:pt x="2462" y="1642"/>
                    <a:pt x="2462" y="1642"/>
                  </a:cubicBezTo>
                  <a:lnTo>
                    <a:pt x="547" y="1307"/>
                  </a:lnTo>
                  <a:lnTo>
                    <a:pt x="0" y="5471"/>
                  </a:lnTo>
                  <a:cubicBezTo>
                    <a:pt x="0" y="5471"/>
                    <a:pt x="6262" y="4833"/>
                    <a:pt x="6779" y="4468"/>
                  </a:cubicBezTo>
                  <a:cubicBezTo>
                    <a:pt x="7295" y="4134"/>
                    <a:pt x="10760" y="1642"/>
                    <a:pt x="10760" y="1642"/>
                  </a:cubicBezTo>
                  <a:cubicBezTo>
                    <a:pt x="10760" y="1642"/>
                    <a:pt x="10548" y="1520"/>
                    <a:pt x="10183" y="1429"/>
                  </a:cubicBezTo>
                  <a:cubicBezTo>
                    <a:pt x="10116" y="1417"/>
                    <a:pt x="10033" y="1411"/>
                    <a:pt x="9940" y="1411"/>
                  </a:cubicBezTo>
                  <a:cubicBezTo>
                    <a:pt x="9565" y="1411"/>
                    <a:pt x="9016" y="1508"/>
                    <a:pt x="8602" y="1702"/>
                  </a:cubicBezTo>
                  <a:cubicBezTo>
                    <a:pt x="8086" y="1946"/>
                    <a:pt x="4438" y="1976"/>
                    <a:pt x="4438" y="1976"/>
                  </a:cubicBezTo>
                  <a:cubicBezTo>
                    <a:pt x="4438" y="1976"/>
                    <a:pt x="5532" y="1246"/>
                    <a:pt x="5928" y="943"/>
                  </a:cubicBezTo>
                  <a:cubicBezTo>
                    <a:pt x="6292" y="669"/>
                    <a:pt x="6444" y="0"/>
                    <a:pt x="6444" y="0"/>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3"/>
            <p:cNvSpPr/>
            <p:nvPr/>
          </p:nvSpPr>
          <p:spPr>
            <a:xfrm>
              <a:off x="7035020" y="2437137"/>
              <a:ext cx="39880" cy="110165"/>
            </a:xfrm>
            <a:custGeom>
              <a:rect b="b" l="l" r="r" t="t"/>
              <a:pathLst>
                <a:path extrusionOk="0" h="4621" w="1673">
                  <a:moveTo>
                    <a:pt x="517" y="0"/>
                  </a:moveTo>
                  <a:lnTo>
                    <a:pt x="0" y="4620"/>
                  </a:lnTo>
                  <a:lnTo>
                    <a:pt x="1095" y="4499"/>
                  </a:lnTo>
                  <a:lnTo>
                    <a:pt x="1672" y="213"/>
                  </a:lnTo>
                  <a:lnTo>
                    <a:pt x="517" y="0"/>
                  </a:lnTo>
                  <a:close/>
                </a:path>
              </a:pathLst>
            </a:custGeom>
            <a:solidFill>
              <a:srgbClr val="EEDBFF"/>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3"/>
            <p:cNvSpPr/>
            <p:nvPr/>
          </p:nvSpPr>
          <p:spPr>
            <a:xfrm>
              <a:off x="6985748" y="2505964"/>
              <a:ext cx="29010" cy="28298"/>
            </a:xfrm>
            <a:custGeom>
              <a:rect b="b" l="l" r="r" t="t"/>
              <a:pathLst>
                <a:path extrusionOk="0" h="1187" w="1217">
                  <a:moveTo>
                    <a:pt x="608" y="1"/>
                  </a:moveTo>
                  <a:cubicBezTo>
                    <a:pt x="274" y="1"/>
                    <a:pt x="0" y="274"/>
                    <a:pt x="0" y="609"/>
                  </a:cubicBezTo>
                  <a:cubicBezTo>
                    <a:pt x="0" y="943"/>
                    <a:pt x="274" y="1186"/>
                    <a:pt x="608" y="1186"/>
                  </a:cubicBezTo>
                  <a:cubicBezTo>
                    <a:pt x="943" y="1186"/>
                    <a:pt x="1216" y="943"/>
                    <a:pt x="1216" y="609"/>
                  </a:cubicBezTo>
                  <a:cubicBezTo>
                    <a:pt x="1216" y="274"/>
                    <a:pt x="943" y="1"/>
                    <a:pt x="608" y="1"/>
                  </a:cubicBezTo>
                  <a:close/>
                </a:path>
              </a:pathLst>
            </a:custGeom>
            <a:solidFill>
              <a:srgbClr val="4E4CA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3"/>
            <p:cNvSpPr/>
            <p:nvPr/>
          </p:nvSpPr>
          <p:spPr>
            <a:xfrm>
              <a:off x="6521298" y="2547278"/>
              <a:ext cx="513746" cy="150025"/>
            </a:xfrm>
            <a:custGeom>
              <a:rect b="b" l="l" r="r" t="t"/>
              <a:pathLst>
                <a:path extrusionOk="0" h="6293" w="21552">
                  <a:moveTo>
                    <a:pt x="21551" y="0"/>
                  </a:moveTo>
                  <a:lnTo>
                    <a:pt x="1" y="4438"/>
                  </a:lnTo>
                  <a:lnTo>
                    <a:pt x="122" y="6292"/>
                  </a:lnTo>
                  <a:lnTo>
                    <a:pt x="21551" y="0"/>
                  </a:ln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3"/>
            <p:cNvSpPr/>
            <p:nvPr/>
          </p:nvSpPr>
          <p:spPr>
            <a:xfrm>
              <a:off x="7255279" y="1561518"/>
              <a:ext cx="222475" cy="303650"/>
            </a:xfrm>
            <a:custGeom>
              <a:rect b="b" l="l" r="r" t="t"/>
              <a:pathLst>
                <a:path extrusionOk="0" h="12737" w="9333">
                  <a:moveTo>
                    <a:pt x="4210" y="0"/>
                  </a:moveTo>
                  <a:cubicBezTo>
                    <a:pt x="3840" y="0"/>
                    <a:pt x="3500" y="74"/>
                    <a:pt x="3223" y="255"/>
                  </a:cubicBezTo>
                  <a:cubicBezTo>
                    <a:pt x="1703" y="1227"/>
                    <a:pt x="1" y="5088"/>
                    <a:pt x="1" y="5088"/>
                  </a:cubicBezTo>
                  <a:lnTo>
                    <a:pt x="1216" y="9951"/>
                  </a:lnTo>
                  <a:cubicBezTo>
                    <a:pt x="1216" y="9951"/>
                    <a:pt x="2136" y="12736"/>
                    <a:pt x="4880" y="12736"/>
                  </a:cubicBezTo>
                  <a:cubicBezTo>
                    <a:pt x="5087" y="12736"/>
                    <a:pt x="5304" y="12721"/>
                    <a:pt x="5533" y="12686"/>
                  </a:cubicBezTo>
                  <a:cubicBezTo>
                    <a:pt x="8815" y="12200"/>
                    <a:pt x="9332" y="9191"/>
                    <a:pt x="9180" y="7823"/>
                  </a:cubicBezTo>
                  <a:cubicBezTo>
                    <a:pt x="9059" y="6455"/>
                    <a:pt x="8025" y="1410"/>
                    <a:pt x="8025" y="1410"/>
                  </a:cubicBezTo>
                  <a:cubicBezTo>
                    <a:pt x="8025" y="1410"/>
                    <a:pt x="5830" y="0"/>
                    <a:pt x="4210" y="0"/>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3"/>
            <p:cNvSpPr/>
            <p:nvPr/>
          </p:nvSpPr>
          <p:spPr>
            <a:xfrm>
              <a:off x="7463237" y="1669680"/>
              <a:ext cx="49296" cy="82701"/>
            </a:xfrm>
            <a:custGeom>
              <a:rect b="b" l="l" r="r" t="t"/>
              <a:pathLst>
                <a:path extrusionOk="0" h="3469" w="2068">
                  <a:moveTo>
                    <a:pt x="682" y="0"/>
                  </a:moveTo>
                  <a:cubicBezTo>
                    <a:pt x="199" y="0"/>
                    <a:pt x="0" y="399"/>
                    <a:pt x="0" y="399"/>
                  </a:cubicBezTo>
                  <a:lnTo>
                    <a:pt x="487" y="3469"/>
                  </a:lnTo>
                  <a:cubicBezTo>
                    <a:pt x="1520" y="2709"/>
                    <a:pt x="2067" y="490"/>
                    <a:pt x="1186" y="125"/>
                  </a:cubicBezTo>
                  <a:cubicBezTo>
                    <a:pt x="992" y="35"/>
                    <a:pt x="824" y="0"/>
                    <a:pt x="682" y="0"/>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3"/>
            <p:cNvSpPr/>
            <p:nvPr/>
          </p:nvSpPr>
          <p:spPr>
            <a:xfrm>
              <a:off x="7228128" y="1723010"/>
              <a:ext cx="56161" cy="76383"/>
            </a:xfrm>
            <a:custGeom>
              <a:rect b="b" l="l" r="r" t="t"/>
              <a:pathLst>
                <a:path extrusionOk="0" h="3204" w="2356">
                  <a:moveTo>
                    <a:pt x="1243" y="1"/>
                  </a:moveTo>
                  <a:cubicBezTo>
                    <a:pt x="352" y="1"/>
                    <a:pt x="1" y="1142"/>
                    <a:pt x="410" y="2235"/>
                  </a:cubicBezTo>
                  <a:cubicBezTo>
                    <a:pt x="725" y="3073"/>
                    <a:pt x="1531" y="3203"/>
                    <a:pt x="2001" y="3203"/>
                  </a:cubicBezTo>
                  <a:cubicBezTo>
                    <a:pt x="2212" y="3203"/>
                    <a:pt x="2355" y="3177"/>
                    <a:pt x="2355" y="3177"/>
                  </a:cubicBezTo>
                  <a:lnTo>
                    <a:pt x="1565" y="46"/>
                  </a:lnTo>
                  <a:cubicBezTo>
                    <a:pt x="1451" y="15"/>
                    <a:pt x="1343" y="1"/>
                    <a:pt x="1243" y="1"/>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3"/>
            <p:cNvSpPr/>
            <p:nvPr/>
          </p:nvSpPr>
          <p:spPr>
            <a:xfrm>
              <a:off x="7372655" y="1726992"/>
              <a:ext cx="27556" cy="43508"/>
            </a:xfrm>
            <a:custGeom>
              <a:rect b="b" l="l" r="r" t="t"/>
              <a:pathLst>
                <a:path extrusionOk="0" fill="none" h="1825" w="1156">
                  <a:moveTo>
                    <a:pt x="1" y="1"/>
                  </a:moveTo>
                  <a:cubicBezTo>
                    <a:pt x="1" y="1"/>
                    <a:pt x="1034" y="457"/>
                    <a:pt x="1095" y="882"/>
                  </a:cubicBezTo>
                  <a:cubicBezTo>
                    <a:pt x="1156" y="1308"/>
                    <a:pt x="609" y="1824"/>
                    <a:pt x="609" y="1824"/>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3"/>
            <p:cNvSpPr/>
            <p:nvPr/>
          </p:nvSpPr>
          <p:spPr>
            <a:xfrm>
              <a:off x="7377732" y="1761059"/>
              <a:ext cx="24" cy="5102"/>
            </a:xfrm>
            <a:custGeom>
              <a:rect b="b" l="l" r="r" t="t"/>
              <a:pathLst>
                <a:path extrusionOk="0" h="214" w="1">
                  <a:moveTo>
                    <a:pt x="1" y="0"/>
                  </a:moveTo>
                  <a:lnTo>
                    <a:pt x="1" y="213"/>
                  </a:lnTo>
                </a:path>
              </a:pathLst>
            </a:custGeom>
            <a:solidFill>
              <a:srgbClr val="FF8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3"/>
            <p:cNvSpPr/>
            <p:nvPr/>
          </p:nvSpPr>
          <p:spPr>
            <a:xfrm>
              <a:off x="7377732" y="1761059"/>
              <a:ext cx="24" cy="5102"/>
            </a:xfrm>
            <a:custGeom>
              <a:rect b="b" l="l" r="r" t="t"/>
              <a:pathLst>
                <a:path extrusionOk="0" fill="none" h="214" w="1">
                  <a:moveTo>
                    <a:pt x="1" y="0"/>
                  </a:moveTo>
                  <a:lnTo>
                    <a:pt x="1" y="213"/>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3"/>
            <p:cNvSpPr/>
            <p:nvPr/>
          </p:nvSpPr>
          <p:spPr>
            <a:xfrm>
              <a:off x="7360355" y="1785686"/>
              <a:ext cx="45649" cy="13064"/>
            </a:xfrm>
            <a:custGeom>
              <a:rect b="b" l="l" r="r" t="t"/>
              <a:pathLst>
                <a:path extrusionOk="0" fill="none" h="548" w="1915">
                  <a:moveTo>
                    <a:pt x="0" y="183"/>
                  </a:moveTo>
                  <a:cubicBezTo>
                    <a:pt x="0" y="183"/>
                    <a:pt x="669" y="548"/>
                    <a:pt x="1216" y="396"/>
                  </a:cubicBezTo>
                  <a:cubicBezTo>
                    <a:pt x="1793" y="244"/>
                    <a:pt x="1915" y="1"/>
                    <a:pt x="1915" y="1"/>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3"/>
            <p:cNvSpPr/>
            <p:nvPr/>
          </p:nvSpPr>
          <p:spPr>
            <a:xfrm>
              <a:off x="7309628" y="1701626"/>
              <a:ext cx="15232" cy="15258"/>
            </a:xfrm>
            <a:custGeom>
              <a:rect b="b" l="l" r="r" t="t"/>
              <a:pathLst>
                <a:path extrusionOk="0" h="640" w="639">
                  <a:moveTo>
                    <a:pt x="335" y="1"/>
                  </a:moveTo>
                  <a:cubicBezTo>
                    <a:pt x="152" y="1"/>
                    <a:pt x="0" y="153"/>
                    <a:pt x="0" y="305"/>
                  </a:cubicBezTo>
                  <a:cubicBezTo>
                    <a:pt x="0" y="487"/>
                    <a:pt x="152" y="639"/>
                    <a:pt x="335" y="639"/>
                  </a:cubicBezTo>
                  <a:cubicBezTo>
                    <a:pt x="487" y="639"/>
                    <a:pt x="639" y="487"/>
                    <a:pt x="639" y="305"/>
                  </a:cubicBezTo>
                  <a:cubicBezTo>
                    <a:pt x="639" y="153"/>
                    <a:pt x="487" y="1"/>
                    <a:pt x="335" y="1"/>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3"/>
            <p:cNvSpPr/>
            <p:nvPr/>
          </p:nvSpPr>
          <p:spPr>
            <a:xfrm>
              <a:off x="7400187" y="1674091"/>
              <a:ext cx="15971" cy="15258"/>
            </a:xfrm>
            <a:custGeom>
              <a:rect b="b" l="l" r="r" t="t"/>
              <a:pathLst>
                <a:path extrusionOk="0" h="640" w="670">
                  <a:moveTo>
                    <a:pt x="335" y="1"/>
                  </a:moveTo>
                  <a:cubicBezTo>
                    <a:pt x="153" y="1"/>
                    <a:pt x="1" y="153"/>
                    <a:pt x="1" y="335"/>
                  </a:cubicBezTo>
                  <a:cubicBezTo>
                    <a:pt x="1" y="518"/>
                    <a:pt x="153" y="639"/>
                    <a:pt x="335" y="639"/>
                  </a:cubicBezTo>
                  <a:cubicBezTo>
                    <a:pt x="518" y="639"/>
                    <a:pt x="670" y="518"/>
                    <a:pt x="670" y="335"/>
                  </a:cubicBezTo>
                  <a:cubicBezTo>
                    <a:pt x="670" y="153"/>
                    <a:pt x="518" y="1"/>
                    <a:pt x="335" y="1"/>
                  </a:cubicBez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3"/>
            <p:cNvSpPr/>
            <p:nvPr/>
          </p:nvSpPr>
          <p:spPr>
            <a:xfrm>
              <a:off x="7292227" y="1666843"/>
              <a:ext cx="23218" cy="18881"/>
            </a:xfrm>
            <a:custGeom>
              <a:rect b="b" l="l" r="r" t="t"/>
              <a:pathLst>
                <a:path extrusionOk="0" fill="none" h="792" w="974">
                  <a:moveTo>
                    <a:pt x="1" y="791"/>
                  </a:moveTo>
                  <a:cubicBezTo>
                    <a:pt x="1" y="791"/>
                    <a:pt x="274" y="244"/>
                    <a:pt x="974" y="1"/>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3"/>
            <p:cNvSpPr/>
            <p:nvPr/>
          </p:nvSpPr>
          <p:spPr>
            <a:xfrm>
              <a:off x="7382809" y="1634254"/>
              <a:ext cx="34803" cy="11610"/>
            </a:xfrm>
            <a:custGeom>
              <a:rect b="b" l="l" r="r" t="t"/>
              <a:pathLst>
                <a:path extrusionOk="0" fill="none" h="487" w="1460">
                  <a:moveTo>
                    <a:pt x="0" y="213"/>
                  </a:moveTo>
                  <a:cubicBezTo>
                    <a:pt x="0" y="213"/>
                    <a:pt x="943" y="0"/>
                    <a:pt x="1459" y="486"/>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3"/>
            <p:cNvSpPr/>
            <p:nvPr/>
          </p:nvSpPr>
          <p:spPr>
            <a:xfrm>
              <a:off x="7304551" y="1728446"/>
              <a:ext cx="40595" cy="40600"/>
            </a:xfrm>
            <a:custGeom>
              <a:rect b="b" l="l" r="r" t="t"/>
              <a:pathLst>
                <a:path extrusionOk="0" h="1703" w="1703">
                  <a:moveTo>
                    <a:pt x="852" y="0"/>
                  </a:moveTo>
                  <a:cubicBezTo>
                    <a:pt x="396" y="0"/>
                    <a:pt x="1" y="396"/>
                    <a:pt x="1" y="852"/>
                  </a:cubicBezTo>
                  <a:cubicBezTo>
                    <a:pt x="1" y="1307"/>
                    <a:pt x="396" y="1703"/>
                    <a:pt x="852" y="1703"/>
                  </a:cubicBezTo>
                  <a:cubicBezTo>
                    <a:pt x="1308" y="1703"/>
                    <a:pt x="1703" y="1307"/>
                    <a:pt x="1703" y="852"/>
                  </a:cubicBezTo>
                  <a:cubicBezTo>
                    <a:pt x="1703" y="396"/>
                    <a:pt x="1308" y="0"/>
                    <a:pt x="8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3"/>
            <p:cNvSpPr/>
            <p:nvPr/>
          </p:nvSpPr>
          <p:spPr>
            <a:xfrm>
              <a:off x="7400187" y="1701626"/>
              <a:ext cx="40595" cy="39884"/>
            </a:xfrm>
            <a:custGeom>
              <a:rect b="b" l="l" r="r" t="t"/>
              <a:pathLst>
                <a:path extrusionOk="0" h="1673" w="1703">
                  <a:moveTo>
                    <a:pt x="852" y="1"/>
                  </a:moveTo>
                  <a:cubicBezTo>
                    <a:pt x="396" y="1"/>
                    <a:pt x="1" y="366"/>
                    <a:pt x="1" y="821"/>
                  </a:cubicBezTo>
                  <a:cubicBezTo>
                    <a:pt x="1" y="1308"/>
                    <a:pt x="396" y="1673"/>
                    <a:pt x="852" y="1673"/>
                  </a:cubicBezTo>
                  <a:cubicBezTo>
                    <a:pt x="1308" y="1673"/>
                    <a:pt x="1703" y="1308"/>
                    <a:pt x="1703" y="821"/>
                  </a:cubicBezTo>
                  <a:cubicBezTo>
                    <a:pt x="1703" y="366"/>
                    <a:pt x="1308" y="1"/>
                    <a:pt x="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3"/>
            <p:cNvSpPr/>
            <p:nvPr/>
          </p:nvSpPr>
          <p:spPr>
            <a:xfrm>
              <a:off x="7150298" y="1544377"/>
              <a:ext cx="338326" cy="619602"/>
            </a:xfrm>
            <a:custGeom>
              <a:rect b="b" l="l" r="r" t="t"/>
              <a:pathLst>
                <a:path extrusionOk="0" h="25990" w="14193">
                  <a:moveTo>
                    <a:pt x="9223" y="0"/>
                  </a:moveTo>
                  <a:cubicBezTo>
                    <a:pt x="9207" y="0"/>
                    <a:pt x="9191" y="0"/>
                    <a:pt x="9177" y="1"/>
                  </a:cubicBezTo>
                  <a:cubicBezTo>
                    <a:pt x="8417" y="31"/>
                    <a:pt x="8174" y="153"/>
                    <a:pt x="8174" y="153"/>
                  </a:cubicBezTo>
                  <a:cubicBezTo>
                    <a:pt x="8174" y="153"/>
                    <a:pt x="4587" y="670"/>
                    <a:pt x="3310" y="2919"/>
                  </a:cubicBezTo>
                  <a:cubicBezTo>
                    <a:pt x="2034" y="5168"/>
                    <a:pt x="2307" y="7509"/>
                    <a:pt x="2551" y="9089"/>
                  </a:cubicBezTo>
                  <a:cubicBezTo>
                    <a:pt x="2824" y="10670"/>
                    <a:pt x="58" y="15624"/>
                    <a:pt x="28" y="19302"/>
                  </a:cubicBezTo>
                  <a:cubicBezTo>
                    <a:pt x="0" y="22621"/>
                    <a:pt x="1211" y="25990"/>
                    <a:pt x="4731" y="25990"/>
                  </a:cubicBezTo>
                  <a:cubicBezTo>
                    <a:pt x="5112" y="25990"/>
                    <a:pt x="5519" y="25951"/>
                    <a:pt x="5955" y="25868"/>
                  </a:cubicBezTo>
                  <a:cubicBezTo>
                    <a:pt x="10453" y="25047"/>
                    <a:pt x="10423" y="18633"/>
                    <a:pt x="9876" y="16323"/>
                  </a:cubicBezTo>
                  <a:cubicBezTo>
                    <a:pt x="9359" y="14013"/>
                    <a:pt x="8447" y="13375"/>
                    <a:pt x="8447" y="13375"/>
                  </a:cubicBezTo>
                  <a:cubicBezTo>
                    <a:pt x="8447" y="13375"/>
                    <a:pt x="7171" y="13162"/>
                    <a:pt x="6320" y="11886"/>
                  </a:cubicBezTo>
                  <a:lnTo>
                    <a:pt x="5469" y="10579"/>
                  </a:lnTo>
                  <a:cubicBezTo>
                    <a:pt x="5469" y="10579"/>
                    <a:pt x="5297" y="10648"/>
                    <a:pt x="5054" y="10648"/>
                  </a:cubicBezTo>
                  <a:cubicBezTo>
                    <a:pt x="4717" y="10648"/>
                    <a:pt x="4241" y="10515"/>
                    <a:pt x="3888" y="9880"/>
                  </a:cubicBezTo>
                  <a:cubicBezTo>
                    <a:pt x="3305" y="8831"/>
                    <a:pt x="3783" y="7532"/>
                    <a:pt x="4653" y="7532"/>
                  </a:cubicBezTo>
                  <a:cubicBezTo>
                    <a:pt x="4691" y="7532"/>
                    <a:pt x="4730" y="7534"/>
                    <a:pt x="4769" y="7539"/>
                  </a:cubicBezTo>
                  <a:cubicBezTo>
                    <a:pt x="4769" y="7539"/>
                    <a:pt x="4526" y="6749"/>
                    <a:pt x="5499" y="5776"/>
                  </a:cubicBezTo>
                  <a:cubicBezTo>
                    <a:pt x="6441" y="4803"/>
                    <a:pt x="7566" y="4104"/>
                    <a:pt x="8022" y="2858"/>
                  </a:cubicBezTo>
                  <a:cubicBezTo>
                    <a:pt x="8508" y="1612"/>
                    <a:pt x="8387" y="944"/>
                    <a:pt x="8386" y="943"/>
                  </a:cubicBezTo>
                  <a:lnTo>
                    <a:pt x="8386" y="943"/>
                  </a:lnTo>
                  <a:cubicBezTo>
                    <a:pt x="8387" y="944"/>
                    <a:pt x="9086" y="2797"/>
                    <a:pt x="10514" y="3436"/>
                  </a:cubicBezTo>
                  <a:cubicBezTo>
                    <a:pt x="11912" y="4074"/>
                    <a:pt x="12946" y="4651"/>
                    <a:pt x="12946" y="4651"/>
                  </a:cubicBezTo>
                  <a:lnTo>
                    <a:pt x="13098" y="5533"/>
                  </a:lnTo>
                  <a:cubicBezTo>
                    <a:pt x="13098" y="5533"/>
                    <a:pt x="13219" y="5290"/>
                    <a:pt x="13615" y="5290"/>
                  </a:cubicBezTo>
                  <a:cubicBezTo>
                    <a:pt x="14010" y="5259"/>
                    <a:pt x="14192" y="5259"/>
                    <a:pt x="14192" y="5259"/>
                  </a:cubicBezTo>
                  <a:cubicBezTo>
                    <a:pt x="14192" y="5259"/>
                    <a:pt x="14101" y="3496"/>
                    <a:pt x="13341" y="2129"/>
                  </a:cubicBezTo>
                  <a:cubicBezTo>
                    <a:pt x="12566" y="757"/>
                    <a:pt x="10037" y="0"/>
                    <a:pt x="9223" y="0"/>
                  </a:cubicBezTo>
                  <a:close/>
                </a:path>
              </a:pathLst>
            </a:custGeom>
            <a:solidFill>
              <a:schemeClr val="accent1"/>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3"/>
            <p:cNvSpPr/>
            <p:nvPr/>
          </p:nvSpPr>
          <p:spPr>
            <a:xfrm>
              <a:off x="7443667" y="1736408"/>
              <a:ext cx="166672" cy="213082"/>
            </a:xfrm>
            <a:custGeom>
              <a:rect b="b" l="l" r="r" t="t"/>
              <a:pathLst>
                <a:path extrusionOk="0" h="8938" w="6992">
                  <a:moveTo>
                    <a:pt x="1885" y="1"/>
                  </a:moveTo>
                  <a:lnTo>
                    <a:pt x="1308" y="670"/>
                  </a:lnTo>
                  <a:cubicBezTo>
                    <a:pt x="1308" y="670"/>
                    <a:pt x="1429" y="1095"/>
                    <a:pt x="1125" y="2280"/>
                  </a:cubicBezTo>
                  <a:cubicBezTo>
                    <a:pt x="821" y="3496"/>
                    <a:pt x="1" y="4256"/>
                    <a:pt x="1" y="4256"/>
                  </a:cubicBezTo>
                  <a:cubicBezTo>
                    <a:pt x="1" y="4256"/>
                    <a:pt x="1733" y="8056"/>
                    <a:pt x="2280" y="8512"/>
                  </a:cubicBezTo>
                  <a:cubicBezTo>
                    <a:pt x="2596" y="8761"/>
                    <a:pt x="3845" y="8937"/>
                    <a:pt x="4948" y="8937"/>
                  </a:cubicBezTo>
                  <a:cubicBezTo>
                    <a:pt x="5865" y="8937"/>
                    <a:pt x="6682" y="8815"/>
                    <a:pt x="6779" y="8512"/>
                  </a:cubicBezTo>
                  <a:cubicBezTo>
                    <a:pt x="6992" y="7843"/>
                    <a:pt x="5441" y="6475"/>
                    <a:pt x="3922" y="5411"/>
                  </a:cubicBezTo>
                  <a:cubicBezTo>
                    <a:pt x="2402" y="4317"/>
                    <a:pt x="1885" y="1"/>
                    <a:pt x="1885" y="1"/>
                  </a:cubicBezTo>
                  <a:close/>
                </a:path>
              </a:pathLst>
            </a:custGeom>
            <a:solidFill>
              <a:schemeClr val="accent1"/>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3"/>
            <p:cNvSpPr/>
            <p:nvPr/>
          </p:nvSpPr>
          <p:spPr>
            <a:xfrm>
              <a:off x="7431343" y="1948012"/>
              <a:ext cx="250008" cy="384062"/>
            </a:xfrm>
            <a:custGeom>
              <a:rect b="b" l="l" r="r" t="t"/>
              <a:pathLst>
                <a:path extrusionOk="0" h="16110" w="10488">
                  <a:moveTo>
                    <a:pt x="7934" y="0"/>
                  </a:moveTo>
                  <a:cubicBezTo>
                    <a:pt x="7934" y="0"/>
                    <a:pt x="7509" y="183"/>
                    <a:pt x="7296" y="2857"/>
                  </a:cubicBezTo>
                  <a:cubicBezTo>
                    <a:pt x="7113" y="5532"/>
                    <a:pt x="7600" y="7934"/>
                    <a:pt x="7600" y="7934"/>
                  </a:cubicBezTo>
                  <a:cubicBezTo>
                    <a:pt x="7600" y="7934"/>
                    <a:pt x="7436" y="7856"/>
                    <a:pt x="7138" y="7856"/>
                  </a:cubicBezTo>
                  <a:cubicBezTo>
                    <a:pt x="6663" y="7856"/>
                    <a:pt x="5848" y="8051"/>
                    <a:pt x="4803" y="9058"/>
                  </a:cubicBezTo>
                  <a:cubicBezTo>
                    <a:pt x="3527" y="10335"/>
                    <a:pt x="3284" y="11855"/>
                    <a:pt x="3284" y="11855"/>
                  </a:cubicBezTo>
                  <a:lnTo>
                    <a:pt x="1" y="10122"/>
                  </a:lnTo>
                  <a:lnTo>
                    <a:pt x="1" y="10122"/>
                  </a:lnTo>
                  <a:lnTo>
                    <a:pt x="1369" y="16110"/>
                  </a:lnTo>
                  <a:lnTo>
                    <a:pt x="10487" y="12736"/>
                  </a:lnTo>
                  <a:cubicBezTo>
                    <a:pt x="10487" y="12736"/>
                    <a:pt x="8177" y="6262"/>
                    <a:pt x="8025" y="5441"/>
                  </a:cubicBezTo>
                  <a:cubicBezTo>
                    <a:pt x="7873" y="4651"/>
                    <a:pt x="7600" y="3101"/>
                    <a:pt x="7843" y="1672"/>
                  </a:cubicBezTo>
                  <a:cubicBezTo>
                    <a:pt x="8116" y="274"/>
                    <a:pt x="8177" y="31"/>
                    <a:pt x="8177" y="31"/>
                  </a:cubicBezTo>
                  <a:lnTo>
                    <a:pt x="7934" y="0"/>
                  </a:ln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3"/>
            <p:cNvSpPr/>
            <p:nvPr/>
          </p:nvSpPr>
          <p:spPr>
            <a:xfrm>
              <a:off x="7390056" y="1939311"/>
              <a:ext cx="119569" cy="89615"/>
            </a:xfrm>
            <a:custGeom>
              <a:rect b="b" l="l" r="r" t="t"/>
              <a:pathLst>
                <a:path extrusionOk="0" h="3759" w="5016">
                  <a:moveTo>
                    <a:pt x="4529" y="1"/>
                  </a:moveTo>
                  <a:cubicBezTo>
                    <a:pt x="4529" y="1"/>
                    <a:pt x="3587" y="2463"/>
                    <a:pt x="2523" y="2858"/>
                  </a:cubicBezTo>
                  <a:cubicBezTo>
                    <a:pt x="2249" y="2963"/>
                    <a:pt x="1947" y="3001"/>
                    <a:pt x="1651" y="3001"/>
                  </a:cubicBezTo>
                  <a:cubicBezTo>
                    <a:pt x="832" y="3001"/>
                    <a:pt x="61" y="2706"/>
                    <a:pt x="61" y="2706"/>
                  </a:cubicBezTo>
                  <a:lnTo>
                    <a:pt x="0" y="3466"/>
                  </a:lnTo>
                  <a:cubicBezTo>
                    <a:pt x="0" y="3466"/>
                    <a:pt x="949" y="3759"/>
                    <a:pt x="1873" y="3759"/>
                  </a:cubicBezTo>
                  <a:cubicBezTo>
                    <a:pt x="2312" y="3759"/>
                    <a:pt x="2747" y="3692"/>
                    <a:pt x="3070" y="3496"/>
                  </a:cubicBezTo>
                  <a:cubicBezTo>
                    <a:pt x="4073" y="2858"/>
                    <a:pt x="5016" y="183"/>
                    <a:pt x="5016" y="183"/>
                  </a:cubicBezTo>
                  <a:lnTo>
                    <a:pt x="4529" y="1"/>
                  </a:ln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3"/>
            <p:cNvSpPr/>
            <p:nvPr/>
          </p:nvSpPr>
          <p:spPr>
            <a:xfrm>
              <a:off x="7190798" y="1948203"/>
              <a:ext cx="640537" cy="516064"/>
            </a:xfrm>
            <a:custGeom>
              <a:rect b="b" l="l" r="r" t="t"/>
              <a:pathLst>
                <a:path extrusionOk="0" h="21647" w="26871">
                  <a:moveTo>
                    <a:pt x="18593" y="0"/>
                  </a:moveTo>
                  <a:cubicBezTo>
                    <a:pt x="18408" y="0"/>
                    <a:pt x="18299" y="23"/>
                    <a:pt x="18299" y="23"/>
                  </a:cubicBezTo>
                  <a:cubicBezTo>
                    <a:pt x="17904" y="661"/>
                    <a:pt x="17478" y="1907"/>
                    <a:pt x="17934" y="4339"/>
                  </a:cubicBezTo>
                  <a:cubicBezTo>
                    <a:pt x="18390" y="6771"/>
                    <a:pt x="20366" y="12728"/>
                    <a:pt x="20366" y="12728"/>
                  </a:cubicBezTo>
                  <a:cubicBezTo>
                    <a:pt x="20366" y="12728"/>
                    <a:pt x="5684" y="18321"/>
                    <a:pt x="5107" y="18473"/>
                  </a:cubicBezTo>
                  <a:cubicBezTo>
                    <a:pt x="5044" y="18489"/>
                    <a:pt x="4976" y="18497"/>
                    <a:pt x="4906" y="18497"/>
                  </a:cubicBezTo>
                  <a:cubicBezTo>
                    <a:pt x="4467" y="18497"/>
                    <a:pt x="3893" y="18223"/>
                    <a:pt x="3285" y="18223"/>
                  </a:cubicBezTo>
                  <a:cubicBezTo>
                    <a:pt x="3094" y="18223"/>
                    <a:pt x="2900" y="18250"/>
                    <a:pt x="2706" y="18321"/>
                  </a:cubicBezTo>
                  <a:cubicBezTo>
                    <a:pt x="1824" y="18686"/>
                    <a:pt x="0" y="21573"/>
                    <a:pt x="92" y="21634"/>
                  </a:cubicBezTo>
                  <a:cubicBezTo>
                    <a:pt x="109" y="21643"/>
                    <a:pt x="137" y="21646"/>
                    <a:pt x="176" y="21646"/>
                  </a:cubicBezTo>
                  <a:cubicBezTo>
                    <a:pt x="407" y="21646"/>
                    <a:pt x="985" y="21508"/>
                    <a:pt x="1429" y="21482"/>
                  </a:cubicBezTo>
                  <a:cubicBezTo>
                    <a:pt x="1896" y="21424"/>
                    <a:pt x="3091" y="21085"/>
                    <a:pt x="3590" y="21085"/>
                  </a:cubicBezTo>
                  <a:cubicBezTo>
                    <a:pt x="3610" y="21085"/>
                    <a:pt x="3630" y="21086"/>
                    <a:pt x="3648" y="21087"/>
                  </a:cubicBezTo>
                  <a:cubicBezTo>
                    <a:pt x="4134" y="21117"/>
                    <a:pt x="4195" y="21117"/>
                    <a:pt x="4195" y="21117"/>
                  </a:cubicBezTo>
                  <a:cubicBezTo>
                    <a:pt x="4195" y="21117"/>
                    <a:pt x="21004" y="19476"/>
                    <a:pt x="23922" y="18503"/>
                  </a:cubicBezTo>
                  <a:cubicBezTo>
                    <a:pt x="26870" y="17561"/>
                    <a:pt x="26354" y="14552"/>
                    <a:pt x="26354" y="14552"/>
                  </a:cubicBezTo>
                  <a:cubicBezTo>
                    <a:pt x="26354" y="14552"/>
                    <a:pt x="22676" y="4096"/>
                    <a:pt x="21399" y="1877"/>
                  </a:cubicBezTo>
                  <a:cubicBezTo>
                    <a:pt x="20415" y="207"/>
                    <a:pt x="19156" y="0"/>
                    <a:pt x="18593" y="0"/>
                  </a:cubicBezTo>
                  <a:close/>
                </a:path>
              </a:pathLst>
            </a:custGeom>
            <a:solidFill>
              <a:srgbClr val="FCACD4"/>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3"/>
            <p:cNvSpPr/>
            <p:nvPr/>
          </p:nvSpPr>
          <p:spPr>
            <a:xfrm>
              <a:off x="7437135" y="2409602"/>
              <a:ext cx="275371" cy="287701"/>
            </a:xfrm>
            <a:custGeom>
              <a:rect b="b" l="l" r="r" t="t"/>
              <a:pathLst>
                <a:path extrusionOk="0" h="12068" w="11552">
                  <a:moveTo>
                    <a:pt x="9180" y="0"/>
                  </a:moveTo>
                  <a:lnTo>
                    <a:pt x="2037" y="882"/>
                  </a:lnTo>
                  <a:lnTo>
                    <a:pt x="2554" y="3313"/>
                  </a:lnTo>
                  <a:lnTo>
                    <a:pt x="1" y="12067"/>
                  </a:lnTo>
                  <a:lnTo>
                    <a:pt x="11551" y="12067"/>
                  </a:lnTo>
                  <a:cubicBezTo>
                    <a:pt x="11551" y="12067"/>
                    <a:pt x="10487" y="7052"/>
                    <a:pt x="9910" y="6079"/>
                  </a:cubicBezTo>
                  <a:cubicBezTo>
                    <a:pt x="9363" y="5076"/>
                    <a:pt x="9180" y="0"/>
                    <a:pt x="9180" y="0"/>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3"/>
            <p:cNvSpPr/>
            <p:nvPr/>
          </p:nvSpPr>
          <p:spPr>
            <a:xfrm>
              <a:off x="7193707" y="1611773"/>
              <a:ext cx="52895" cy="52925"/>
            </a:xfrm>
            <a:custGeom>
              <a:rect b="b" l="l" r="r" t="t"/>
              <a:pathLst>
                <a:path extrusionOk="0" h="2220" w="2219">
                  <a:moveTo>
                    <a:pt x="1094" y="1"/>
                  </a:moveTo>
                  <a:cubicBezTo>
                    <a:pt x="486" y="1"/>
                    <a:pt x="0" y="517"/>
                    <a:pt x="0" y="1125"/>
                  </a:cubicBezTo>
                  <a:cubicBezTo>
                    <a:pt x="0" y="1703"/>
                    <a:pt x="486" y="2220"/>
                    <a:pt x="1094" y="2220"/>
                  </a:cubicBezTo>
                  <a:cubicBezTo>
                    <a:pt x="1702" y="2220"/>
                    <a:pt x="2219" y="1703"/>
                    <a:pt x="2219" y="1125"/>
                  </a:cubicBezTo>
                  <a:cubicBezTo>
                    <a:pt x="2219" y="517"/>
                    <a:pt x="1702" y="1"/>
                    <a:pt x="1094" y="1"/>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3"/>
            <p:cNvSpPr/>
            <p:nvPr/>
          </p:nvSpPr>
          <p:spPr>
            <a:xfrm>
              <a:off x="7214707" y="1632800"/>
              <a:ext cx="10894" cy="10895"/>
            </a:xfrm>
            <a:custGeom>
              <a:rect b="b" l="l" r="r" t="t"/>
              <a:pathLst>
                <a:path extrusionOk="0" h="457" w="457">
                  <a:moveTo>
                    <a:pt x="213" y="0"/>
                  </a:moveTo>
                  <a:cubicBezTo>
                    <a:pt x="92" y="0"/>
                    <a:pt x="0" y="91"/>
                    <a:pt x="0" y="243"/>
                  </a:cubicBezTo>
                  <a:cubicBezTo>
                    <a:pt x="0" y="365"/>
                    <a:pt x="92" y="456"/>
                    <a:pt x="213" y="456"/>
                  </a:cubicBezTo>
                  <a:cubicBezTo>
                    <a:pt x="365" y="456"/>
                    <a:pt x="456" y="365"/>
                    <a:pt x="456" y="243"/>
                  </a:cubicBezTo>
                  <a:cubicBezTo>
                    <a:pt x="456" y="91"/>
                    <a:pt x="365" y="0"/>
                    <a:pt x="213" y="0"/>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3"/>
            <p:cNvSpPr/>
            <p:nvPr/>
          </p:nvSpPr>
          <p:spPr>
            <a:xfrm>
              <a:off x="7241525" y="1589316"/>
              <a:ext cx="52919" cy="52925"/>
            </a:xfrm>
            <a:custGeom>
              <a:rect b="b" l="l" r="r" t="t"/>
              <a:pathLst>
                <a:path extrusionOk="0" h="2220" w="2220">
                  <a:moveTo>
                    <a:pt x="1094" y="0"/>
                  </a:moveTo>
                  <a:cubicBezTo>
                    <a:pt x="486" y="0"/>
                    <a:pt x="0" y="517"/>
                    <a:pt x="0" y="1095"/>
                  </a:cubicBezTo>
                  <a:cubicBezTo>
                    <a:pt x="0" y="1703"/>
                    <a:pt x="486" y="2219"/>
                    <a:pt x="1094" y="2219"/>
                  </a:cubicBezTo>
                  <a:cubicBezTo>
                    <a:pt x="1702" y="2219"/>
                    <a:pt x="2219" y="1703"/>
                    <a:pt x="2219" y="1125"/>
                  </a:cubicBezTo>
                  <a:cubicBezTo>
                    <a:pt x="2219" y="517"/>
                    <a:pt x="1702" y="0"/>
                    <a:pt x="1094" y="0"/>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3"/>
            <p:cNvSpPr/>
            <p:nvPr/>
          </p:nvSpPr>
          <p:spPr>
            <a:xfrm>
              <a:off x="7262525" y="1610319"/>
              <a:ext cx="10894" cy="10895"/>
            </a:xfrm>
            <a:custGeom>
              <a:rect b="b" l="l" r="r" t="t"/>
              <a:pathLst>
                <a:path extrusionOk="0" h="457" w="457">
                  <a:moveTo>
                    <a:pt x="213" y="1"/>
                  </a:moveTo>
                  <a:cubicBezTo>
                    <a:pt x="92" y="1"/>
                    <a:pt x="1" y="92"/>
                    <a:pt x="1" y="244"/>
                  </a:cubicBezTo>
                  <a:cubicBezTo>
                    <a:pt x="1" y="366"/>
                    <a:pt x="92" y="457"/>
                    <a:pt x="213" y="457"/>
                  </a:cubicBezTo>
                  <a:cubicBezTo>
                    <a:pt x="365" y="457"/>
                    <a:pt x="457" y="366"/>
                    <a:pt x="457" y="244"/>
                  </a:cubicBezTo>
                  <a:cubicBezTo>
                    <a:pt x="457" y="92"/>
                    <a:pt x="365" y="1"/>
                    <a:pt x="213" y="1"/>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3"/>
            <p:cNvSpPr/>
            <p:nvPr/>
          </p:nvSpPr>
          <p:spPr>
            <a:xfrm>
              <a:off x="7293681" y="1564689"/>
              <a:ext cx="52204" cy="52186"/>
            </a:xfrm>
            <a:custGeom>
              <a:rect b="b" l="l" r="r" t="t"/>
              <a:pathLst>
                <a:path extrusionOk="0" h="2189" w="2190">
                  <a:moveTo>
                    <a:pt x="1095" y="0"/>
                  </a:moveTo>
                  <a:cubicBezTo>
                    <a:pt x="487" y="0"/>
                    <a:pt x="1" y="486"/>
                    <a:pt x="1" y="1094"/>
                  </a:cubicBezTo>
                  <a:cubicBezTo>
                    <a:pt x="1" y="1702"/>
                    <a:pt x="487" y="2189"/>
                    <a:pt x="1095" y="2189"/>
                  </a:cubicBezTo>
                  <a:cubicBezTo>
                    <a:pt x="1703" y="2189"/>
                    <a:pt x="2189" y="1702"/>
                    <a:pt x="2189" y="1094"/>
                  </a:cubicBezTo>
                  <a:cubicBezTo>
                    <a:pt x="2189" y="486"/>
                    <a:pt x="1703" y="0"/>
                    <a:pt x="1095" y="0"/>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3"/>
            <p:cNvSpPr/>
            <p:nvPr/>
          </p:nvSpPr>
          <p:spPr>
            <a:xfrm>
              <a:off x="7313967" y="1584977"/>
              <a:ext cx="11633" cy="11610"/>
            </a:xfrm>
            <a:custGeom>
              <a:rect b="b" l="l" r="r" t="t"/>
              <a:pathLst>
                <a:path extrusionOk="0" h="487" w="488">
                  <a:moveTo>
                    <a:pt x="244" y="0"/>
                  </a:moveTo>
                  <a:cubicBezTo>
                    <a:pt x="122" y="0"/>
                    <a:pt x="1" y="122"/>
                    <a:pt x="1" y="243"/>
                  </a:cubicBezTo>
                  <a:cubicBezTo>
                    <a:pt x="1" y="395"/>
                    <a:pt x="122" y="486"/>
                    <a:pt x="244" y="486"/>
                  </a:cubicBezTo>
                  <a:cubicBezTo>
                    <a:pt x="396" y="486"/>
                    <a:pt x="487" y="395"/>
                    <a:pt x="487" y="243"/>
                  </a:cubicBezTo>
                  <a:cubicBezTo>
                    <a:pt x="487" y="122"/>
                    <a:pt x="396" y="0"/>
                    <a:pt x="244" y="0"/>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3"/>
            <p:cNvSpPr/>
            <p:nvPr/>
          </p:nvSpPr>
          <p:spPr>
            <a:xfrm>
              <a:off x="7356731" y="1555248"/>
              <a:ext cx="52180" cy="52925"/>
            </a:xfrm>
            <a:custGeom>
              <a:rect b="b" l="l" r="r" t="t"/>
              <a:pathLst>
                <a:path extrusionOk="0" h="2220" w="2189">
                  <a:moveTo>
                    <a:pt x="1094" y="1"/>
                  </a:moveTo>
                  <a:cubicBezTo>
                    <a:pt x="486" y="1"/>
                    <a:pt x="0" y="518"/>
                    <a:pt x="0" y="1095"/>
                  </a:cubicBezTo>
                  <a:cubicBezTo>
                    <a:pt x="0" y="1703"/>
                    <a:pt x="486" y="2220"/>
                    <a:pt x="1094" y="2220"/>
                  </a:cubicBezTo>
                  <a:cubicBezTo>
                    <a:pt x="1702" y="2220"/>
                    <a:pt x="2189" y="1703"/>
                    <a:pt x="2189" y="1095"/>
                  </a:cubicBezTo>
                  <a:cubicBezTo>
                    <a:pt x="2189" y="518"/>
                    <a:pt x="1702" y="1"/>
                    <a:pt x="1094" y="1"/>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3"/>
            <p:cNvSpPr/>
            <p:nvPr/>
          </p:nvSpPr>
          <p:spPr>
            <a:xfrm>
              <a:off x="7377017" y="1576275"/>
              <a:ext cx="11609" cy="10895"/>
            </a:xfrm>
            <a:custGeom>
              <a:rect b="b" l="l" r="r" t="t"/>
              <a:pathLst>
                <a:path extrusionOk="0" h="457" w="487">
                  <a:moveTo>
                    <a:pt x="243" y="0"/>
                  </a:moveTo>
                  <a:cubicBezTo>
                    <a:pt x="122" y="0"/>
                    <a:pt x="0" y="92"/>
                    <a:pt x="0" y="244"/>
                  </a:cubicBezTo>
                  <a:cubicBezTo>
                    <a:pt x="0" y="365"/>
                    <a:pt x="122" y="456"/>
                    <a:pt x="243" y="456"/>
                  </a:cubicBezTo>
                  <a:cubicBezTo>
                    <a:pt x="365" y="456"/>
                    <a:pt x="486" y="365"/>
                    <a:pt x="486" y="244"/>
                  </a:cubicBezTo>
                  <a:cubicBezTo>
                    <a:pt x="486" y="92"/>
                    <a:pt x="365" y="0"/>
                    <a:pt x="243" y="0"/>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3"/>
            <p:cNvSpPr/>
            <p:nvPr/>
          </p:nvSpPr>
          <p:spPr>
            <a:xfrm>
              <a:off x="7413965" y="1553079"/>
              <a:ext cx="52180" cy="52210"/>
            </a:xfrm>
            <a:custGeom>
              <a:rect b="b" l="l" r="r" t="t"/>
              <a:pathLst>
                <a:path extrusionOk="0" h="2190" w="2189">
                  <a:moveTo>
                    <a:pt x="1095" y="1"/>
                  </a:moveTo>
                  <a:cubicBezTo>
                    <a:pt x="487" y="1"/>
                    <a:pt x="0" y="487"/>
                    <a:pt x="0" y="1095"/>
                  </a:cubicBezTo>
                  <a:cubicBezTo>
                    <a:pt x="0" y="1703"/>
                    <a:pt x="487" y="2189"/>
                    <a:pt x="1095" y="2189"/>
                  </a:cubicBezTo>
                  <a:cubicBezTo>
                    <a:pt x="1702" y="2189"/>
                    <a:pt x="2189" y="1703"/>
                    <a:pt x="2189" y="1095"/>
                  </a:cubicBezTo>
                  <a:cubicBezTo>
                    <a:pt x="2189" y="487"/>
                    <a:pt x="1702" y="1"/>
                    <a:pt x="1095" y="1"/>
                  </a:cubicBezTo>
                  <a:close/>
                </a:path>
              </a:pathLst>
            </a:custGeom>
            <a:solidFill>
              <a:schemeClr val="accent6"/>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3"/>
            <p:cNvSpPr/>
            <p:nvPr/>
          </p:nvSpPr>
          <p:spPr>
            <a:xfrm>
              <a:off x="7434966" y="1573367"/>
              <a:ext cx="10894" cy="11634"/>
            </a:xfrm>
            <a:custGeom>
              <a:rect b="b" l="l" r="r" t="t"/>
              <a:pathLst>
                <a:path extrusionOk="0" h="488" w="457">
                  <a:moveTo>
                    <a:pt x="214" y="1"/>
                  </a:moveTo>
                  <a:cubicBezTo>
                    <a:pt x="92" y="1"/>
                    <a:pt x="1" y="122"/>
                    <a:pt x="1" y="244"/>
                  </a:cubicBezTo>
                  <a:cubicBezTo>
                    <a:pt x="1" y="366"/>
                    <a:pt x="92" y="487"/>
                    <a:pt x="214" y="487"/>
                  </a:cubicBezTo>
                  <a:cubicBezTo>
                    <a:pt x="366" y="487"/>
                    <a:pt x="457" y="366"/>
                    <a:pt x="457" y="244"/>
                  </a:cubicBezTo>
                  <a:cubicBezTo>
                    <a:pt x="457" y="122"/>
                    <a:pt x="366" y="1"/>
                    <a:pt x="214" y="1"/>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3"/>
            <p:cNvSpPr/>
            <p:nvPr/>
          </p:nvSpPr>
          <p:spPr>
            <a:xfrm>
              <a:off x="7354538" y="1837871"/>
              <a:ext cx="94945" cy="53640"/>
            </a:xfrm>
            <a:custGeom>
              <a:rect b="b" l="l" r="r" t="t"/>
              <a:pathLst>
                <a:path extrusionOk="0" h="2250" w="3983">
                  <a:moveTo>
                    <a:pt x="3740" y="0"/>
                  </a:moveTo>
                  <a:cubicBezTo>
                    <a:pt x="3740" y="0"/>
                    <a:pt x="3162" y="456"/>
                    <a:pt x="2250" y="882"/>
                  </a:cubicBezTo>
                  <a:cubicBezTo>
                    <a:pt x="1744" y="1135"/>
                    <a:pt x="1106" y="1191"/>
                    <a:pt x="639" y="1191"/>
                  </a:cubicBezTo>
                  <a:cubicBezTo>
                    <a:pt x="265" y="1191"/>
                    <a:pt x="1" y="1155"/>
                    <a:pt x="1" y="1155"/>
                  </a:cubicBezTo>
                  <a:lnTo>
                    <a:pt x="1" y="1155"/>
                  </a:lnTo>
                  <a:lnTo>
                    <a:pt x="761" y="2249"/>
                  </a:lnTo>
                  <a:cubicBezTo>
                    <a:pt x="761" y="2249"/>
                    <a:pt x="1581" y="2219"/>
                    <a:pt x="2493" y="1854"/>
                  </a:cubicBezTo>
                  <a:cubicBezTo>
                    <a:pt x="3375" y="1490"/>
                    <a:pt x="3983" y="638"/>
                    <a:pt x="3983" y="638"/>
                  </a:cubicBezTo>
                  <a:lnTo>
                    <a:pt x="3740" y="0"/>
                  </a:ln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3"/>
            <p:cNvSpPr/>
            <p:nvPr/>
          </p:nvSpPr>
          <p:spPr>
            <a:xfrm>
              <a:off x="7485692" y="2409602"/>
              <a:ext cx="171749" cy="35522"/>
            </a:xfrm>
            <a:custGeom>
              <a:rect b="b" l="l" r="r" t="t"/>
              <a:pathLst>
                <a:path extrusionOk="0" h="1490" w="7205">
                  <a:moveTo>
                    <a:pt x="7143" y="0"/>
                  </a:moveTo>
                  <a:lnTo>
                    <a:pt x="0" y="882"/>
                  </a:lnTo>
                  <a:lnTo>
                    <a:pt x="122" y="1490"/>
                  </a:lnTo>
                  <a:lnTo>
                    <a:pt x="7204" y="1429"/>
                  </a:lnTo>
                  <a:lnTo>
                    <a:pt x="7143" y="0"/>
                  </a:lnTo>
                  <a:close/>
                </a:path>
              </a:pathLst>
            </a:custGeom>
            <a:solidFill>
              <a:srgbClr val="000000"/>
            </a:solidFill>
            <a:ln cap="rnd" cmpd="sng" w="2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3"/>
            <p:cNvSpPr/>
            <p:nvPr/>
          </p:nvSpPr>
          <p:spPr>
            <a:xfrm>
              <a:off x="7682042" y="1312176"/>
              <a:ext cx="337682" cy="273397"/>
            </a:xfrm>
            <a:custGeom>
              <a:rect b="b" l="l" r="r" t="t"/>
              <a:pathLst>
                <a:path extrusionOk="0" h="11468" w="14166">
                  <a:moveTo>
                    <a:pt x="3792" y="0"/>
                  </a:moveTo>
                  <a:cubicBezTo>
                    <a:pt x="3684" y="0"/>
                    <a:pt x="3575" y="5"/>
                    <a:pt x="3466" y="14"/>
                  </a:cubicBezTo>
                  <a:cubicBezTo>
                    <a:pt x="1733" y="136"/>
                    <a:pt x="305" y="1534"/>
                    <a:pt x="122" y="3297"/>
                  </a:cubicBezTo>
                  <a:cubicBezTo>
                    <a:pt x="1" y="4300"/>
                    <a:pt x="305" y="5212"/>
                    <a:pt x="882" y="5942"/>
                  </a:cubicBezTo>
                  <a:lnTo>
                    <a:pt x="913" y="5972"/>
                  </a:lnTo>
                  <a:cubicBezTo>
                    <a:pt x="943" y="6033"/>
                    <a:pt x="973" y="6063"/>
                    <a:pt x="1004" y="6094"/>
                  </a:cubicBezTo>
                  <a:lnTo>
                    <a:pt x="5016" y="10896"/>
                  </a:lnTo>
                  <a:cubicBezTo>
                    <a:pt x="5337" y="11271"/>
                    <a:pt x="5795" y="11467"/>
                    <a:pt x="6253" y="11467"/>
                  </a:cubicBezTo>
                  <a:cubicBezTo>
                    <a:pt x="6575" y="11467"/>
                    <a:pt x="6898" y="11370"/>
                    <a:pt x="7174" y="11170"/>
                  </a:cubicBezTo>
                  <a:lnTo>
                    <a:pt x="12402" y="7613"/>
                  </a:lnTo>
                  <a:cubicBezTo>
                    <a:pt x="12433" y="7583"/>
                    <a:pt x="12493" y="7552"/>
                    <a:pt x="12524" y="7522"/>
                  </a:cubicBezTo>
                  <a:lnTo>
                    <a:pt x="12615" y="7461"/>
                  </a:lnTo>
                  <a:cubicBezTo>
                    <a:pt x="13557" y="6732"/>
                    <a:pt x="14165" y="5546"/>
                    <a:pt x="14074" y="4239"/>
                  </a:cubicBezTo>
                  <a:cubicBezTo>
                    <a:pt x="13952" y="2476"/>
                    <a:pt x="12524" y="987"/>
                    <a:pt x="10761" y="835"/>
                  </a:cubicBezTo>
                  <a:cubicBezTo>
                    <a:pt x="10627" y="821"/>
                    <a:pt x="10495" y="814"/>
                    <a:pt x="10365" y="814"/>
                  </a:cubicBezTo>
                  <a:cubicBezTo>
                    <a:pt x="9068" y="814"/>
                    <a:pt x="7931" y="1485"/>
                    <a:pt x="7296" y="2507"/>
                  </a:cubicBezTo>
                  <a:cubicBezTo>
                    <a:pt x="6783" y="1053"/>
                    <a:pt x="5414" y="0"/>
                    <a:pt x="3792" y="0"/>
                  </a:cubicBezTo>
                  <a:close/>
                </a:path>
              </a:pathLst>
            </a:custGeom>
            <a:solidFill>
              <a:schemeClr val="accent2"/>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3"/>
            <p:cNvSpPr/>
            <p:nvPr/>
          </p:nvSpPr>
          <p:spPr>
            <a:xfrm>
              <a:off x="7186460" y="1360595"/>
              <a:ext cx="142763" cy="121060"/>
            </a:xfrm>
            <a:custGeom>
              <a:rect b="b" l="l" r="r" t="t"/>
              <a:pathLst>
                <a:path extrusionOk="0" h="5078" w="5989">
                  <a:moveTo>
                    <a:pt x="4359" y="0"/>
                  </a:moveTo>
                  <a:cubicBezTo>
                    <a:pt x="4161" y="0"/>
                    <a:pt x="3960" y="36"/>
                    <a:pt x="3769" y="111"/>
                  </a:cubicBezTo>
                  <a:cubicBezTo>
                    <a:pt x="3192" y="354"/>
                    <a:pt x="2857" y="871"/>
                    <a:pt x="2796" y="1418"/>
                  </a:cubicBezTo>
                  <a:cubicBezTo>
                    <a:pt x="2511" y="1150"/>
                    <a:pt x="2120" y="998"/>
                    <a:pt x="1717" y="998"/>
                  </a:cubicBezTo>
                  <a:cubicBezTo>
                    <a:pt x="1434" y="998"/>
                    <a:pt x="1145" y="1073"/>
                    <a:pt x="882" y="1236"/>
                  </a:cubicBezTo>
                  <a:cubicBezTo>
                    <a:pt x="243" y="1661"/>
                    <a:pt x="0" y="2452"/>
                    <a:pt x="274" y="3151"/>
                  </a:cubicBezTo>
                  <a:cubicBezTo>
                    <a:pt x="426" y="3546"/>
                    <a:pt x="730" y="3819"/>
                    <a:pt x="1094" y="4002"/>
                  </a:cubicBezTo>
                  <a:lnTo>
                    <a:pt x="1125" y="4002"/>
                  </a:lnTo>
                  <a:cubicBezTo>
                    <a:pt x="1125" y="4002"/>
                    <a:pt x="1155" y="4032"/>
                    <a:pt x="1155" y="4032"/>
                  </a:cubicBezTo>
                  <a:lnTo>
                    <a:pt x="3617" y="5035"/>
                  </a:lnTo>
                  <a:cubicBezTo>
                    <a:pt x="3696" y="5064"/>
                    <a:pt x="3776" y="5077"/>
                    <a:pt x="3855" y="5077"/>
                  </a:cubicBezTo>
                  <a:cubicBezTo>
                    <a:pt x="4113" y="5077"/>
                    <a:pt x="4359" y="4934"/>
                    <a:pt x="4499" y="4701"/>
                  </a:cubicBezTo>
                  <a:lnTo>
                    <a:pt x="5745" y="2330"/>
                  </a:lnTo>
                  <a:cubicBezTo>
                    <a:pt x="5745" y="2300"/>
                    <a:pt x="5745" y="2269"/>
                    <a:pt x="5775" y="2269"/>
                  </a:cubicBezTo>
                  <a:lnTo>
                    <a:pt x="5775" y="2239"/>
                  </a:lnTo>
                  <a:cubicBezTo>
                    <a:pt x="5988" y="1752"/>
                    <a:pt x="5988" y="1205"/>
                    <a:pt x="5684" y="719"/>
                  </a:cubicBezTo>
                  <a:cubicBezTo>
                    <a:pt x="5397" y="255"/>
                    <a:pt x="4885" y="0"/>
                    <a:pt x="4359" y="0"/>
                  </a:cubicBezTo>
                  <a:close/>
                </a:path>
              </a:pathLst>
            </a:custGeom>
            <a:solidFill>
              <a:schemeClr val="accent2"/>
            </a:solidFill>
            <a:ln cap="flat" cmpd="sng" w="750">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3"/>
            <p:cNvSpPr/>
            <p:nvPr/>
          </p:nvSpPr>
          <p:spPr>
            <a:xfrm>
              <a:off x="6490143" y="1353800"/>
              <a:ext cx="201451" cy="201472"/>
            </a:xfrm>
            <a:custGeom>
              <a:rect b="b" l="l" r="r" t="t"/>
              <a:pathLst>
                <a:path extrusionOk="0" h="8451" w="8451">
                  <a:moveTo>
                    <a:pt x="4226" y="943"/>
                  </a:moveTo>
                  <a:cubicBezTo>
                    <a:pt x="6050" y="943"/>
                    <a:pt x="7509" y="2433"/>
                    <a:pt x="7509" y="4226"/>
                  </a:cubicBezTo>
                  <a:cubicBezTo>
                    <a:pt x="7509" y="6050"/>
                    <a:pt x="6050" y="7539"/>
                    <a:pt x="4226" y="7539"/>
                  </a:cubicBezTo>
                  <a:cubicBezTo>
                    <a:pt x="2432" y="7539"/>
                    <a:pt x="943" y="6050"/>
                    <a:pt x="943" y="4226"/>
                  </a:cubicBezTo>
                  <a:cubicBezTo>
                    <a:pt x="943" y="2433"/>
                    <a:pt x="2432" y="943"/>
                    <a:pt x="4226" y="943"/>
                  </a:cubicBezTo>
                  <a:close/>
                  <a:moveTo>
                    <a:pt x="4226" y="1"/>
                  </a:moveTo>
                  <a:cubicBezTo>
                    <a:pt x="1916" y="1"/>
                    <a:pt x="1" y="1916"/>
                    <a:pt x="1" y="4226"/>
                  </a:cubicBezTo>
                  <a:cubicBezTo>
                    <a:pt x="1" y="6566"/>
                    <a:pt x="1916" y="8451"/>
                    <a:pt x="4226" y="8451"/>
                  </a:cubicBezTo>
                  <a:cubicBezTo>
                    <a:pt x="6566" y="8451"/>
                    <a:pt x="8451" y="6566"/>
                    <a:pt x="8451" y="4226"/>
                  </a:cubicBezTo>
                  <a:cubicBezTo>
                    <a:pt x="8451" y="1916"/>
                    <a:pt x="6566" y="1"/>
                    <a:pt x="4226" y="1"/>
                  </a:cubicBezTo>
                  <a:close/>
                </a:path>
              </a:pathLst>
            </a:custGeom>
            <a:solidFill>
              <a:schemeClr val="accent5"/>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3"/>
            <p:cNvSpPr/>
            <p:nvPr/>
          </p:nvSpPr>
          <p:spPr>
            <a:xfrm>
              <a:off x="6575648" y="1287144"/>
              <a:ext cx="201451" cy="200757"/>
            </a:xfrm>
            <a:custGeom>
              <a:rect b="b" l="l" r="r" t="t"/>
              <a:pathLst>
                <a:path extrusionOk="0" h="8421" w="8451">
                  <a:moveTo>
                    <a:pt x="4225" y="1"/>
                  </a:moveTo>
                  <a:cubicBezTo>
                    <a:pt x="1885" y="1"/>
                    <a:pt x="0" y="1885"/>
                    <a:pt x="0" y="4226"/>
                  </a:cubicBezTo>
                  <a:cubicBezTo>
                    <a:pt x="0" y="6353"/>
                    <a:pt x="1581" y="8116"/>
                    <a:pt x="3618" y="8420"/>
                  </a:cubicBezTo>
                  <a:lnTo>
                    <a:pt x="3891" y="7508"/>
                  </a:lnTo>
                  <a:cubicBezTo>
                    <a:pt x="2219" y="7326"/>
                    <a:pt x="912" y="5928"/>
                    <a:pt x="912" y="4226"/>
                  </a:cubicBezTo>
                  <a:cubicBezTo>
                    <a:pt x="912" y="2402"/>
                    <a:pt x="2402" y="943"/>
                    <a:pt x="4225" y="943"/>
                  </a:cubicBezTo>
                  <a:cubicBezTo>
                    <a:pt x="6019" y="943"/>
                    <a:pt x="7508" y="2402"/>
                    <a:pt x="7508" y="4226"/>
                  </a:cubicBezTo>
                  <a:cubicBezTo>
                    <a:pt x="7508" y="5806"/>
                    <a:pt x="6353" y="7144"/>
                    <a:pt x="4864" y="7447"/>
                  </a:cubicBezTo>
                  <a:lnTo>
                    <a:pt x="4621" y="8420"/>
                  </a:lnTo>
                  <a:cubicBezTo>
                    <a:pt x="6779" y="8207"/>
                    <a:pt x="8450" y="6414"/>
                    <a:pt x="8450" y="4226"/>
                  </a:cubicBezTo>
                  <a:cubicBezTo>
                    <a:pt x="8450" y="1885"/>
                    <a:pt x="6536" y="1"/>
                    <a:pt x="4225" y="1"/>
                  </a:cubicBezTo>
                  <a:close/>
                </a:path>
              </a:pathLst>
            </a:custGeom>
            <a:solidFill>
              <a:schemeClr val="accent5"/>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3"/>
            <p:cNvSpPr/>
            <p:nvPr/>
          </p:nvSpPr>
          <p:spPr>
            <a:xfrm>
              <a:off x="6074250" y="1507425"/>
              <a:ext cx="362306" cy="200018"/>
            </a:xfrm>
            <a:custGeom>
              <a:rect b="b" l="l" r="r" t="t"/>
              <a:pathLst>
                <a:path extrusionOk="0" h="8390" w="15199">
                  <a:moveTo>
                    <a:pt x="1156" y="1"/>
                  </a:moveTo>
                  <a:cubicBezTo>
                    <a:pt x="517" y="1"/>
                    <a:pt x="1" y="518"/>
                    <a:pt x="1" y="1125"/>
                  </a:cubicBezTo>
                  <a:lnTo>
                    <a:pt x="1" y="5533"/>
                  </a:lnTo>
                  <a:cubicBezTo>
                    <a:pt x="1" y="6171"/>
                    <a:pt x="517" y="6688"/>
                    <a:pt x="1156" y="6688"/>
                  </a:cubicBezTo>
                  <a:lnTo>
                    <a:pt x="13466" y="6688"/>
                  </a:lnTo>
                  <a:lnTo>
                    <a:pt x="15199" y="8390"/>
                  </a:lnTo>
                  <a:lnTo>
                    <a:pt x="15199" y="5533"/>
                  </a:lnTo>
                  <a:lnTo>
                    <a:pt x="15199" y="4560"/>
                  </a:lnTo>
                  <a:lnTo>
                    <a:pt x="15199" y="1156"/>
                  </a:lnTo>
                  <a:cubicBezTo>
                    <a:pt x="15199" y="518"/>
                    <a:pt x="14682" y="1"/>
                    <a:pt x="14043" y="1"/>
                  </a:cubicBezTo>
                  <a:close/>
                </a:path>
              </a:pathLst>
            </a:custGeom>
            <a:solidFill>
              <a:schemeClr val="accent2"/>
            </a:solid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3"/>
            <p:cNvSpPr/>
            <p:nvPr/>
          </p:nvSpPr>
          <p:spPr>
            <a:xfrm>
              <a:off x="7793625" y="1596563"/>
              <a:ext cx="139878" cy="139869"/>
            </a:xfrm>
            <a:custGeom>
              <a:rect b="b" l="l" r="r" t="t"/>
              <a:pathLst>
                <a:path extrusionOk="0" h="5867" w="5868">
                  <a:moveTo>
                    <a:pt x="1" y="5867"/>
                  </a:moveTo>
                  <a:lnTo>
                    <a:pt x="5867" y="0"/>
                  </a:lnTo>
                </a:path>
              </a:pathLst>
            </a:custGeom>
            <a:solidFill>
              <a:srgbClr val="FFC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3"/>
            <p:cNvSpPr/>
            <p:nvPr/>
          </p:nvSpPr>
          <p:spPr>
            <a:xfrm>
              <a:off x="7793625" y="1596563"/>
              <a:ext cx="139878" cy="139869"/>
            </a:xfrm>
            <a:custGeom>
              <a:rect b="b" l="l" r="r" t="t"/>
              <a:pathLst>
                <a:path extrusionOk="0" fill="none" h="5867" w="5868">
                  <a:moveTo>
                    <a:pt x="1" y="5867"/>
                  </a:moveTo>
                  <a:lnTo>
                    <a:pt x="5867" y="0"/>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3"/>
            <p:cNvSpPr/>
            <p:nvPr/>
          </p:nvSpPr>
          <p:spPr>
            <a:xfrm>
              <a:off x="7804495" y="1723368"/>
              <a:ext cx="94230" cy="36976"/>
            </a:xfrm>
            <a:custGeom>
              <a:rect b="b" l="l" r="r" t="t"/>
              <a:pathLst>
                <a:path extrusionOk="0" h="1551" w="3953">
                  <a:moveTo>
                    <a:pt x="1" y="1551"/>
                  </a:moveTo>
                  <a:lnTo>
                    <a:pt x="3952" y="1"/>
                  </a:lnTo>
                </a:path>
              </a:pathLst>
            </a:custGeom>
            <a:solidFill>
              <a:srgbClr val="FFC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3"/>
            <p:cNvSpPr/>
            <p:nvPr/>
          </p:nvSpPr>
          <p:spPr>
            <a:xfrm>
              <a:off x="7804495" y="1723368"/>
              <a:ext cx="94230" cy="36976"/>
            </a:xfrm>
            <a:custGeom>
              <a:rect b="b" l="l" r="r" t="t"/>
              <a:pathLst>
                <a:path extrusionOk="0" fill="none" h="1551" w="3953">
                  <a:moveTo>
                    <a:pt x="1" y="1551"/>
                  </a:moveTo>
                  <a:lnTo>
                    <a:pt x="3952" y="1"/>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3"/>
            <p:cNvSpPr/>
            <p:nvPr/>
          </p:nvSpPr>
          <p:spPr>
            <a:xfrm>
              <a:off x="7804495" y="1778438"/>
              <a:ext cx="163787" cy="17427"/>
            </a:xfrm>
            <a:custGeom>
              <a:rect b="b" l="l" r="r" t="t"/>
              <a:pathLst>
                <a:path extrusionOk="0" h="731" w="6871">
                  <a:moveTo>
                    <a:pt x="1" y="730"/>
                  </a:moveTo>
                  <a:lnTo>
                    <a:pt x="6870" y="1"/>
                  </a:lnTo>
                </a:path>
              </a:pathLst>
            </a:custGeom>
            <a:solidFill>
              <a:srgbClr val="FFC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3"/>
            <p:cNvSpPr/>
            <p:nvPr/>
          </p:nvSpPr>
          <p:spPr>
            <a:xfrm>
              <a:off x="7804495" y="1778438"/>
              <a:ext cx="163787" cy="17427"/>
            </a:xfrm>
            <a:custGeom>
              <a:rect b="b" l="l" r="r" t="t"/>
              <a:pathLst>
                <a:path extrusionOk="0" fill="none" h="731" w="6871">
                  <a:moveTo>
                    <a:pt x="1" y="730"/>
                  </a:moveTo>
                  <a:lnTo>
                    <a:pt x="6870" y="1"/>
                  </a:ln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3"/>
            <p:cNvSpPr/>
            <p:nvPr/>
          </p:nvSpPr>
          <p:spPr>
            <a:xfrm>
              <a:off x="7345122" y="1421196"/>
              <a:ext cx="5101" cy="9441"/>
            </a:xfrm>
            <a:custGeom>
              <a:rect b="b" l="l" r="r" t="t"/>
              <a:pathLst>
                <a:path extrusionOk="0" fill="none" h="396" w="214">
                  <a:moveTo>
                    <a:pt x="1" y="1"/>
                  </a:moveTo>
                  <a:cubicBezTo>
                    <a:pt x="1" y="1"/>
                    <a:pt x="62" y="153"/>
                    <a:pt x="213" y="396"/>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3"/>
            <p:cNvSpPr/>
            <p:nvPr/>
          </p:nvSpPr>
          <p:spPr>
            <a:xfrm>
              <a:off x="7357446" y="1440768"/>
              <a:ext cx="346359" cy="72474"/>
            </a:xfrm>
            <a:custGeom>
              <a:rect b="b" l="l" r="r" t="t"/>
              <a:pathLst>
                <a:path extrusionOk="0" fill="none" h="3040" w="14530">
                  <a:moveTo>
                    <a:pt x="0" y="0"/>
                  </a:moveTo>
                  <a:cubicBezTo>
                    <a:pt x="852" y="1186"/>
                    <a:pt x="2858" y="3040"/>
                    <a:pt x="6384" y="1976"/>
                  </a:cubicBezTo>
                  <a:cubicBezTo>
                    <a:pt x="10943" y="608"/>
                    <a:pt x="12523" y="31"/>
                    <a:pt x="14530" y="1307"/>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3"/>
            <p:cNvSpPr/>
            <p:nvPr/>
          </p:nvSpPr>
          <p:spPr>
            <a:xfrm>
              <a:off x="7709574" y="1475551"/>
              <a:ext cx="8009" cy="5817"/>
            </a:xfrm>
            <a:custGeom>
              <a:rect b="b" l="l" r="r" t="t"/>
              <a:pathLst>
                <a:path extrusionOk="0" fill="none" h="244" w="336">
                  <a:moveTo>
                    <a:pt x="1" y="0"/>
                  </a:moveTo>
                  <a:cubicBezTo>
                    <a:pt x="92" y="61"/>
                    <a:pt x="214" y="152"/>
                    <a:pt x="335" y="244"/>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3"/>
            <p:cNvSpPr/>
            <p:nvPr/>
          </p:nvSpPr>
          <p:spPr>
            <a:xfrm>
              <a:off x="7940702" y="1510334"/>
              <a:ext cx="247838" cy="397842"/>
            </a:xfrm>
            <a:custGeom>
              <a:rect b="b" l="l" r="r" t="t"/>
              <a:pathLst>
                <a:path extrusionOk="0" fill="none" h="16688" w="10397">
                  <a:moveTo>
                    <a:pt x="1977" y="0"/>
                  </a:moveTo>
                  <a:cubicBezTo>
                    <a:pt x="1977" y="0"/>
                    <a:pt x="1" y="4833"/>
                    <a:pt x="2797" y="6870"/>
                  </a:cubicBezTo>
                  <a:cubicBezTo>
                    <a:pt x="5624" y="8937"/>
                    <a:pt x="10396" y="12371"/>
                    <a:pt x="8299" y="16688"/>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3"/>
            <p:cNvSpPr/>
            <p:nvPr/>
          </p:nvSpPr>
          <p:spPr>
            <a:xfrm>
              <a:off x="5983691" y="1695833"/>
              <a:ext cx="268100" cy="194964"/>
            </a:xfrm>
            <a:custGeom>
              <a:rect b="b" l="l" r="r" t="t"/>
              <a:pathLst>
                <a:path extrusionOk="0" fill="none" h="8178" w="11247">
                  <a:moveTo>
                    <a:pt x="0" y="8177"/>
                  </a:moveTo>
                  <a:cubicBezTo>
                    <a:pt x="31" y="6110"/>
                    <a:pt x="1642" y="4165"/>
                    <a:pt x="3648" y="3739"/>
                  </a:cubicBezTo>
                  <a:cubicBezTo>
                    <a:pt x="4590" y="3557"/>
                    <a:pt x="5745" y="3496"/>
                    <a:pt x="6140" y="2645"/>
                  </a:cubicBezTo>
                  <a:cubicBezTo>
                    <a:pt x="6414" y="1976"/>
                    <a:pt x="5958" y="1156"/>
                    <a:pt x="5289" y="973"/>
                  </a:cubicBezTo>
                  <a:cubicBezTo>
                    <a:pt x="4620" y="761"/>
                    <a:pt x="3860" y="1156"/>
                    <a:pt x="3496" y="1764"/>
                  </a:cubicBezTo>
                  <a:cubicBezTo>
                    <a:pt x="3192" y="2341"/>
                    <a:pt x="3222" y="3101"/>
                    <a:pt x="3526" y="3679"/>
                  </a:cubicBezTo>
                  <a:cubicBezTo>
                    <a:pt x="3800" y="4286"/>
                    <a:pt x="4347" y="4742"/>
                    <a:pt x="4924" y="5046"/>
                  </a:cubicBezTo>
                  <a:cubicBezTo>
                    <a:pt x="6383" y="5776"/>
                    <a:pt x="8298" y="5563"/>
                    <a:pt x="9514" y="4469"/>
                  </a:cubicBezTo>
                  <a:cubicBezTo>
                    <a:pt x="10760" y="3405"/>
                    <a:pt x="11247" y="1551"/>
                    <a:pt x="10730" y="1"/>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3"/>
            <p:cNvSpPr/>
            <p:nvPr/>
          </p:nvSpPr>
          <p:spPr>
            <a:xfrm>
              <a:off x="6461895" y="1560326"/>
              <a:ext cx="302879" cy="151479"/>
            </a:xfrm>
            <a:custGeom>
              <a:rect b="b" l="l" r="r" t="t"/>
              <a:pathLst>
                <a:path extrusionOk="0" fill="none" h="6354" w="12706">
                  <a:moveTo>
                    <a:pt x="0" y="2675"/>
                  </a:moveTo>
                  <a:cubicBezTo>
                    <a:pt x="760" y="1794"/>
                    <a:pt x="1976" y="1277"/>
                    <a:pt x="3162" y="1368"/>
                  </a:cubicBezTo>
                  <a:cubicBezTo>
                    <a:pt x="4347" y="1460"/>
                    <a:pt x="5472" y="2128"/>
                    <a:pt x="6110" y="3131"/>
                  </a:cubicBezTo>
                  <a:cubicBezTo>
                    <a:pt x="6687" y="4043"/>
                    <a:pt x="6931" y="5290"/>
                    <a:pt x="7842" y="5837"/>
                  </a:cubicBezTo>
                  <a:cubicBezTo>
                    <a:pt x="8694" y="6353"/>
                    <a:pt x="9818" y="6141"/>
                    <a:pt x="10548" y="5502"/>
                  </a:cubicBezTo>
                  <a:cubicBezTo>
                    <a:pt x="11308" y="4864"/>
                    <a:pt x="11672" y="3891"/>
                    <a:pt x="11824" y="2949"/>
                  </a:cubicBezTo>
                  <a:cubicBezTo>
                    <a:pt x="11976" y="2068"/>
                    <a:pt x="11733" y="943"/>
                    <a:pt x="10882" y="761"/>
                  </a:cubicBezTo>
                  <a:cubicBezTo>
                    <a:pt x="10244" y="578"/>
                    <a:pt x="9545" y="1247"/>
                    <a:pt x="9575" y="1916"/>
                  </a:cubicBezTo>
                  <a:cubicBezTo>
                    <a:pt x="9636" y="2584"/>
                    <a:pt x="10305" y="3131"/>
                    <a:pt x="10973" y="3131"/>
                  </a:cubicBezTo>
                  <a:cubicBezTo>
                    <a:pt x="11642" y="3101"/>
                    <a:pt x="12250" y="2584"/>
                    <a:pt x="12463" y="1946"/>
                  </a:cubicBezTo>
                  <a:cubicBezTo>
                    <a:pt x="12706" y="1308"/>
                    <a:pt x="12554" y="578"/>
                    <a:pt x="12189" y="1"/>
                  </a:cubicBezTo>
                </a:path>
              </a:pathLst>
            </a:custGeom>
            <a:noFill/>
            <a:ln cap="flat" cmpd="sng" w="22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3"/>
            <p:cNvSpPr/>
            <p:nvPr/>
          </p:nvSpPr>
          <p:spPr>
            <a:xfrm>
              <a:off x="5613423" y="1204884"/>
              <a:ext cx="194228" cy="1490596"/>
            </a:xfrm>
            <a:custGeom>
              <a:rect b="b" l="l" r="r" t="t"/>
              <a:pathLst>
                <a:path extrusionOk="0" h="62525" w="8148">
                  <a:moveTo>
                    <a:pt x="8147" y="0"/>
                  </a:moveTo>
                  <a:cubicBezTo>
                    <a:pt x="3557" y="608"/>
                    <a:pt x="1" y="4560"/>
                    <a:pt x="1" y="9332"/>
                  </a:cubicBezTo>
                  <a:lnTo>
                    <a:pt x="1" y="53193"/>
                  </a:lnTo>
                  <a:cubicBezTo>
                    <a:pt x="1" y="57965"/>
                    <a:pt x="3557" y="61916"/>
                    <a:pt x="8147" y="62524"/>
                  </a:cubicBezTo>
                  <a:lnTo>
                    <a:pt x="8147" y="0"/>
                  </a:lnTo>
                  <a:close/>
                </a:path>
              </a:pathLst>
            </a:custGeom>
            <a:solidFill>
              <a:schemeClr val="lt2"/>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3"/>
            <p:cNvSpPr/>
            <p:nvPr/>
          </p:nvSpPr>
          <p:spPr>
            <a:xfrm>
              <a:off x="5676474" y="1916126"/>
              <a:ext cx="68128" cy="67420"/>
            </a:xfrm>
            <a:custGeom>
              <a:rect b="b" l="l" r="r" t="t"/>
              <a:pathLst>
                <a:path extrusionOk="0" h="2828" w="2858">
                  <a:moveTo>
                    <a:pt x="1429" y="0"/>
                  </a:moveTo>
                  <a:cubicBezTo>
                    <a:pt x="639" y="0"/>
                    <a:pt x="0" y="639"/>
                    <a:pt x="0" y="1429"/>
                  </a:cubicBezTo>
                  <a:cubicBezTo>
                    <a:pt x="0" y="2219"/>
                    <a:pt x="639" y="2827"/>
                    <a:pt x="1429" y="2827"/>
                  </a:cubicBezTo>
                  <a:cubicBezTo>
                    <a:pt x="2219" y="2827"/>
                    <a:pt x="2858" y="2219"/>
                    <a:pt x="2858" y="1429"/>
                  </a:cubicBezTo>
                  <a:cubicBezTo>
                    <a:pt x="2858" y="639"/>
                    <a:pt x="2219" y="0"/>
                    <a:pt x="1429" y="0"/>
                  </a:cubicBez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3"/>
            <p:cNvSpPr/>
            <p:nvPr/>
          </p:nvSpPr>
          <p:spPr>
            <a:xfrm>
              <a:off x="5943125" y="1204910"/>
              <a:ext cx="2248305" cy="1490545"/>
            </a:xfrm>
            <a:custGeom>
              <a:rect b="b" l="l" r="r" t="t"/>
              <a:pathLst>
                <a:path extrusionOk="0" h="62707" w="94318">
                  <a:moveTo>
                    <a:pt x="0" y="1"/>
                  </a:moveTo>
                  <a:lnTo>
                    <a:pt x="0" y="62707"/>
                  </a:lnTo>
                  <a:lnTo>
                    <a:pt x="94318" y="62707"/>
                  </a:lnTo>
                  <a:lnTo>
                    <a:pt x="94318" y="1"/>
                  </a:lnTo>
                  <a:close/>
                </a:path>
              </a:pathLst>
            </a:custGeom>
            <a:solidFill>
              <a:srgbClr val="2B1153">
                <a:alpha val="53649"/>
              </a:srgbClr>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3"/>
            <p:cNvSpPr/>
            <p:nvPr/>
          </p:nvSpPr>
          <p:spPr>
            <a:xfrm>
              <a:off x="6942273" y="1795697"/>
              <a:ext cx="250009" cy="306839"/>
            </a:xfrm>
            <a:custGeom>
              <a:rect b="b" l="l" r="r" t="t"/>
              <a:pathLst>
                <a:path extrusionOk="0" h="9028" w="7357">
                  <a:moveTo>
                    <a:pt x="570" y="1"/>
                  </a:moveTo>
                  <a:cubicBezTo>
                    <a:pt x="269" y="1"/>
                    <a:pt x="1" y="239"/>
                    <a:pt x="1" y="578"/>
                  </a:cubicBezTo>
                  <a:lnTo>
                    <a:pt x="1" y="8481"/>
                  </a:lnTo>
                  <a:cubicBezTo>
                    <a:pt x="1" y="8796"/>
                    <a:pt x="268" y="9028"/>
                    <a:pt x="567" y="9028"/>
                  </a:cubicBezTo>
                  <a:cubicBezTo>
                    <a:pt x="671" y="9028"/>
                    <a:pt x="780" y="8999"/>
                    <a:pt x="882" y="8936"/>
                  </a:cubicBezTo>
                  <a:lnTo>
                    <a:pt x="6992" y="4985"/>
                  </a:lnTo>
                  <a:cubicBezTo>
                    <a:pt x="7356" y="4772"/>
                    <a:pt x="7356" y="4256"/>
                    <a:pt x="6992" y="4043"/>
                  </a:cubicBezTo>
                  <a:lnTo>
                    <a:pt x="882" y="91"/>
                  </a:lnTo>
                  <a:cubicBezTo>
                    <a:pt x="781" y="29"/>
                    <a:pt x="673" y="1"/>
                    <a:pt x="5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3"/>
            <p:cNvSpPr/>
            <p:nvPr/>
          </p:nvSpPr>
          <p:spPr>
            <a:xfrm>
              <a:off x="6022093" y="2591549"/>
              <a:ext cx="2083111" cy="18142"/>
            </a:xfrm>
            <a:custGeom>
              <a:rect b="b" l="l" r="r" t="t"/>
              <a:pathLst>
                <a:path extrusionOk="0" h="761" w="87388">
                  <a:moveTo>
                    <a:pt x="0" y="0"/>
                  </a:moveTo>
                  <a:lnTo>
                    <a:pt x="0" y="760"/>
                  </a:lnTo>
                  <a:lnTo>
                    <a:pt x="87388" y="760"/>
                  </a:lnTo>
                  <a:lnTo>
                    <a:pt x="87388" y="0"/>
                  </a:lnTo>
                  <a:close/>
                </a:path>
              </a:pathLst>
            </a:custGeom>
            <a:solidFill>
              <a:schemeClr val="accent6"/>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3"/>
            <p:cNvSpPr/>
            <p:nvPr/>
          </p:nvSpPr>
          <p:spPr>
            <a:xfrm>
              <a:off x="6024575" y="2593750"/>
              <a:ext cx="450395" cy="13774"/>
            </a:xfrm>
            <a:custGeom>
              <a:rect b="b" l="l" r="r" t="t"/>
              <a:pathLst>
                <a:path extrusionOk="0" h="761" w="18998">
                  <a:moveTo>
                    <a:pt x="0" y="0"/>
                  </a:moveTo>
                  <a:lnTo>
                    <a:pt x="0" y="760"/>
                  </a:lnTo>
                  <a:lnTo>
                    <a:pt x="18997" y="760"/>
                  </a:lnTo>
                  <a:lnTo>
                    <a:pt x="189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3"/>
            <p:cNvSpPr/>
            <p:nvPr/>
          </p:nvSpPr>
          <p:spPr>
            <a:xfrm>
              <a:off x="6435078" y="2566183"/>
              <a:ext cx="68128" cy="68874"/>
            </a:xfrm>
            <a:custGeom>
              <a:rect b="b" l="l" r="r" t="t"/>
              <a:pathLst>
                <a:path extrusionOk="0" h="2889" w="2858">
                  <a:moveTo>
                    <a:pt x="1429" y="1"/>
                  </a:moveTo>
                  <a:cubicBezTo>
                    <a:pt x="639" y="1"/>
                    <a:pt x="1" y="639"/>
                    <a:pt x="1" y="1460"/>
                  </a:cubicBezTo>
                  <a:cubicBezTo>
                    <a:pt x="1" y="2250"/>
                    <a:pt x="639" y="2888"/>
                    <a:pt x="1429" y="2888"/>
                  </a:cubicBezTo>
                  <a:cubicBezTo>
                    <a:pt x="2220" y="2888"/>
                    <a:pt x="2858" y="2250"/>
                    <a:pt x="2858" y="1460"/>
                  </a:cubicBezTo>
                  <a:cubicBezTo>
                    <a:pt x="2858" y="639"/>
                    <a:pt x="2220" y="1"/>
                    <a:pt x="14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3"/>
            <p:cNvSpPr/>
            <p:nvPr/>
          </p:nvSpPr>
          <p:spPr>
            <a:xfrm>
              <a:off x="5807627" y="1202368"/>
              <a:ext cx="135516" cy="1494935"/>
            </a:xfrm>
            <a:custGeom>
              <a:rect b="b" l="l" r="r" t="t"/>
              <a:pathLst>
                <a:path extrusionOk="0" h="62707" w="5685">
                  <a:moveTo>
                    <a:pt x="1277" y="0"/>
                  </a:moveTo>
                  <a:cubicBezTo>
                    <a:pt x="851" y="0"/>
                    <a:pt x="426" y="31"/>
                    <a:pt x="0" y="91"/>
                  </a:cubicBezTo>
                  <a:lnTo>
                    <a:pt x="0" y="62615"/>
                  </a:lnTo>
                  <a:cubicBezTo>
                    <a:pt x="426" y="62676"/>
                    <a:pt x="851" y="62706"/>
                    <a:pt x="1277" y="62706"/>
                  </a:cubicBezTo>
                  <a:lnTo>
                    <a:pt x="5684" y="62706"/>
                  </a:lnTo>
                  <a:lnTo>
                    <a:pt x="5684" y="0"/>
                  </a:lnTo>
                  <a:close/>
                </a:path>
              </a:pathLst>
            </a:custGeom>
            <a:solidFill>
              <a:schemeClr val="lt1"/>
            </a:solid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44"/>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Phone</a:t>
            </a:r>
            <a:endParaRPr/>
          </a:p>
        </p:txBody>
      </p:sp>
      <p:pic>
        <p:nvPicPr>
          <p:cNvPr id="2056" name="Google Shape;2056;p44"/>
          <p:cNvPicPr preferRelativeResize="0"/>
          <p:nvPr/>
        </p:nvPicPr>
        <p:blipFill>
          <a:blip r:embed="rId3">
            <a:alphaModFix/>
          </a:blip>
          <a:stretch>
            <a:fillRect/>
          </a:stretch>
        </p:blipFill>
        <p:spPr>
          <a:xfrm>
            <a:off x="-29300" y="1440950"/>
            <a:ext cx="9189048" cy="23511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45"/>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Tablet</a:t>
            </a:r>
            <a:endParaRPr/>
          </a:p>
        </p:txBody>
      </p:sp>
      <p:pic>
        <p:nvPicPr>
          <p:cNvPr id="2062" name="Google Shape;2062;p45"/>
          <p:cNvPicPr preferRelativeResize="0"/>
          <p:nvPr/>
        </p:nvPicPr>
        <p:blipFill>
          <a:blip r:embed="rId3">
            <a:alphaModFix/>
          </a:blip>
          <a:stretch>
            <a:fillRect/>
          </a:stretch>
        </p:blipFill>
        <p:spPr>
          <a:xfrm>
            <a:off x="0" y="1344660"/>
            <a:ext cx="9144003" cy="27012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46"/>
          <p:cNvSpPr txBox="1"/>
          <p:nvPr>
            <p:ph type="title"/>
          </p:nvPr>
        </p:nvSpPr>
        <p:spPr>
          <a:xfrm>
            <a:off x="1419600" y="1055250"/>
            <a:ext cx="6304800" cy="3033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Making a decision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71" name="Shape 2071"/>
        <p:cNvGrpSpPr/>
        <p:nvPr/>
      </p:nvGrpSpPr>
      <p:grpSpPr>
        <a:xfrm>
          <a:off x="0" y="0"/>
          <a:ext cx="0" cy="0"/>
          <a:chOff x="0" y="0"/>
          <a:chExt cx="0" cy="0"/>
        </a:xfrm>
      </p:grpSpPr>
      <p:sp>
        <p:nvSpPr>
          <p:cNvPr id="2072" name="Google Shape;2072;p47"/>
          <p:cNvSpPr/>
          <p:nvPr/>
        </p:nvSpPr>
        <p:spPr>
          <a:xfrm>
            <a:off x="4686038" y="1252300"/>
            <a:ext cx="2870400" cy="3501600"/>
          </a:xfrm>
          <a:prstGeom prst="roundRect">
            <a:avLst>
              <a:gd fmla="val 16667" name="adj"/>
            </a:avLst>
          </a:prstGeom>
          <a:solidFill>
            <a:schemeClr val="lt2"/>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3" name="Google Shape;2073;p47"/>
          <p:cNvSpPr/>
          <p:nvPr/>
        </p:nvSpPr>
        <p:spPr>
          <a:xfrm>
            <a:off x="1574013" y="1252300"/>
            <a:ext cx="2870400" cy="3501600"/>
          </a:xfrm>
          <a:prstGeom prst="roundRect">
            <a:avLst>
              <a:gd fmla="val 16667" name="adj"/>
            </a:avLst>
          </a:prstGeom>
          <a:solidFill>
            <a:schemeClr val="lt2"/>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4" name="Google Shape;2074;p47"/>
          <p:cNvSpPr txBox="1"/>
          <p:nvPr>
            <p:ph idx="1" type="subTitle"/>
          </p:nvPr>
        </p:nvSpPr>
        <p:spPr>
          <a:xfrm>
            <a:off x="1745325" y="1394800"/>
            <a:ext cx="2527800" cy="4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2075" name="Google Shape;2075;p47"/>
          <p:cNvSpPr txBox="1"/>
          <p:nvPr>
            <p:ph idx="2" type="subTitle"/>
          </p:nvPr>
        </p:nvSpPr>
        <p:spPr>
          <a:xfrm>
            <a:off x="4792413" y="1394800"/>
            <a:ext cx="2527800" cy="4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a:t>
            </a:r>
            <a:endParaRPr/>
          </a:p>
        </p:txBody>
      </p:sp>
      <p:sp>
        <p:nvSpPr>
          <p:cNvPr id="2076" name="Google Shape;2076;p47"/>
          <p:cNvSpPr txBox="1"/>
          <p:nvPr>
            <p:ph idx="3" type="subTitle"/>
          </p:nvPr>
        </p:nvSpPr>
        <p:spPr>
          <a:xfrm>
            <a:off x="1745313" y="1864275"/>
            <a:ext cx="2527800" cy="275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Portable and natural for users to grab</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Typing (to chat) is easy</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b="1" lang="en"/>
              <a:t>Multiple users can pair to same screen</a:t>
            </a:r>
            <a:endParaRPr b="1"/>
          </a:p>
        </p:txBody>
      </p:sp>
      <p:sp>
        <p:nvSpPr>
          <p:cNvPr id="2077" name="Google Shape;2077;p47"/>
          <p:cNvSpPr txBox="1"/>
          <p:nvPr>
            <p:ph idx="4" type="subTitle"/>
          </p:nvPr>
        </p:nvSpPr>
        <p:spPr>
          <a:xfrm>
            <a:off x="4792413" y="1864275"/>
            <a:ext cx="2527800" cy="2594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Smaller screen for learning experience</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Users who want to learn languages with handwritten characters are excluded</a:t>
            </a:r>
            <a:endParaRPr b="1"/>
          </a:p>
          <a:p>
            <a:pPr indent="0" lvl="0" marL="457200" rtl="0" algn="l">
              <a:spcBef>
                <a:spcPts val="0"/>
              </a:spcBef>
              <a:spcAft>
                <a:spcPts val="0"/>
              </a:spcAft>
              <a:buNone/>
            </a:pPr>
            <a:r>
              <a:t/>
            </a:r>
            <a:endParaRPr b="1"/>
          </a:p>
        </p:txBody>
      </p:sp>
      <p:sp>
        <p:nvSpPr>
          <p:cNvPr id="2078" name="Google Shape;2078;p47"/>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Phone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82" name="Shape 2082"/>
        <p:cNvGrpSpPr/>
        <p:nvPr/>
      </p:nvGrpSpPr>
      <p:grpSpPr>
        <a:xfrm>
          <a:off x="0" y="0"/>
          <a:ext cx="0" cy="0"/>
          <a:chOff x="0" y="0"/>
          <a:chExt cx="0" cy="0"/>
        </a:xfrm>
      </p:grpSpPr>
      <p:sp>
        <p:nvSpPr>
          <p:cNvPr id="2083" name="Google Shape;2083;p48"/>
          <p:cNvSpPr/>
          <p:nvPr/>
        </p:nvSpPr>
        <p:spPr>
          <a:xfrm>
            <a:off x="4724463" y="1272900"/>
            <a:ext cx="2870400" cy="3688800"/>
          </a:xfrm>
          <a:prstGeom prst="roundRect">
            <a:avLst>
              <a:gd fmla="val 16667" name="adj"/>
            </a:avLst>
          </a:prstGeom>
          <a:solidFill>
            <a:schemeClr val="lt2"/>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4" name="Google Shape;2084;p48"/>
          <p:cNvSpPr/>
          <p:nvPr/>
        </p:nvSpPr>
        <p:spPr>
          <a:xfrm>
            <a:off x="1549138" y="1272900"/>
            <a:ext cx="2870400" cy="3688800"/>
          </a:xfrm>
          <a:prstGeom prst="roundRect">
            <a:avLst>
              <a:gd fmla="val 16667" name="adj"/>
            </a:avLst>
          </a:prstGeom>
          <a:solidFill>
            <a:schemeClr val="lt2"/>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5" name="Google Shape;2085;p48"/>
          <p:cNvSpPr txBox="1"/>
          <p:nvPr>
            <p:ph idx="1" type="subTitle"/>
          </p:nvPr>
        </p:nvSpPr>
        <p:spPr>
          <a:xfrm>
            <a:off x="1677375" y="1381825"/>
            <a:ext cx="2527800" cy="4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2086" name="Google Shape;2086;p48"/>
          <p:cNvSpPr txBox="1"/>
          <p:nvPr>
            <p:ph idx="2" type="subTitle"/>
          </p:nvPr>
        </p:nvSpPr>
        <p:spPr>
          <a:xfrm>
            <a:off x="4724463" y="1381825"/>
            <a:ext cx="2527800" cy="4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a:t>
            </a:r>
            <a:endParaRPr/>
          </a:p>
        </p:txBody>
      </p:sp>
      <p:sp>
        <p:nvSpPr>
          <p:cNvPr id="2087" name="Google Shape;2087;p48"/>
          <p:cNvSpPr txBox="1"/>
          <p:nvPr>
            <p:ph idx="3" type="subTitle"/>
          </p:nvPr>
        </p:nvSpPr>
        <p:spPr>
          <a:xfrm>
            <a:off x="1677363" y="1851300"/>
            <a:ext cx="2527800" cy="275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Users only have to focus on one screen to see everything</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b="1" lang="en"/>
              <a:t>Users can hand-write</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More innovative learning experience with more screen space</a:t>
            </a:r>
            <a:endParaRPr b="1"/>
          </a:p>
        </p:txBody>
      </p:sp>
      <p:sp>
        <p:nvSpPr>
          <p:cNvPr id="2088" name="Google Shape;2088;p48"/>
          <p:cNvSpPr txBox="1"/>
          <p:nvPr>
            <p:ph idx="4" type="subTitle"/>
          </p:nvPr>
        </p:nvSpPr>
        <p:spPr>
          <a:xfrm>
            <a:off x="4724463" y="1851300"/>
            <a:ext cx="2527800" cy="2594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Less people own tablets – excludes learners of lower socioeconomic status</a:t>
            </a:r>
            <a:endParaRPr b="1"/>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b="1" lang="en"/>
              <a:t>Tablet is less portable, limiting asynchronous learning</a:t>
            </a:r>
            <a:endParaRPr b="1"/>
          </a:p>
        </p:txBody>
      </p:sp>
      <p:sp>
        <p:nvSpPr>
          <p:cNvPr id="2089" name="Google Shape;2089;p48"/>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Tablet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49"/>
          <p:cNvSpPr txBox="1"/>
          <p:nvPr>
            <p:ph type="title"/>
          </p:nvPr>
        </p:nvSpPr>
        <p:spPr>
          <a:xfrm>
            <a:off x="1784950" y="545488"/>
            <a:ext cx="5574300" cy="11391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8000"/>
              <a:t>97.6%</a:t>
            </a:r>
            <a:endParaRPr sz="8000"/>
          </a:p>
        </p:txBody>
      </p:sp>
      <p:sp>
        <p:nvSpPr>
          <p:cNvPr id="2095" name="Google Shape;2095;p49"/>
          <p:cNvSpPr txBox="1"/>
          <p:nvPr>
            <p:ph idx="1" type="subTitle"/>
          </p:nvPr>
        </p:nvSpPr>
        <p:spPr>
          <a:xfrm>
            <a:off x="1784950" y="1574765"/>
            <a:ext cx="55743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wn a </a:t>
            </a:r>
            <a:r>
              <a:rPr b="1" lang="en"/>
              <a:t>smartphone</a:t>
            </a:r>
            <a:endParaRPr b="1"/>
          </a:p>
        </p:txBody>
      </p:sp>
      <p:sp>
        <p:nvSpPr>
          <p:cNvPr id="2096" name="Google Shape;2096;p49"/>
          <p:cNvSpPr txBox="1"/>
          <p:nvPr>
            <p:ph idx="2" type="title"/>
          </p:nvPr>
        </p:nvSpPr>
        <p:spPr>
          <a:xfrm>
            <a:off x="1784950" y="1925442"/>
            <a:ext cx="5574300" cy="11391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8000"/>
              <a:t>48.4%</a:t>
            </a:r>
            <a:endParaRPr sz="8000"/>
          </a:p>
        </p:txBody>
      </p:sp>
      <p:sp>
        <p:nvSpPr>
          <p:cNvPr id="2097" name="Google Shape;2097;p49"/>
          <p:cNvSpPr txBox="1"/>
          <p:nvPr>
            <p:ph idx="3" type="subTitle"/>
          </p:nvPr>
        </p:nvSpPr>
        <p:spPr>
          <a:xfrm>
            <a:off x="1784950" y="2967695"/>
            <a:ext cx="55743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own a </a:t>
            </a:r>
            <a:r>
              <a:rPr b="1" lang="en"/>
              <a:t>tablet</a:t>
            </a:r>
            <a:endParaRPr b="1"/>
          </a:p>
        </p:txBody>
      </p:sp>
      <p:sp>
        <p:nvSpPr>
          <p:cNvPr id="2098" name="Google Shape;2098;p49"/>
          <p:cNvSpPr txBox="1"/>
          <p:nvPr>
            <p:ph idx="4" type="title"/>
          </p:nvPr>
        </p:nvSpPr>
        <p:spPr>
          <a:xfrm>
            <a:off x="1784950" y="3630110"/>
            <a:ext cx="5574300" cy="11391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3500"/>
              <a:t>(us survey respondents)</a:t>
            </a:r>
            <a:endParaRPr sz="3500"/>
          </a:p>
        </p:txBody>
      </p:sp>
      <p:sp>
        <p:nvSpPr>
          <p:cNvPr id="2099" name="Google Shape;2099;p49"/>
          <p:cNvSpPr txBox="1"/>
          <p:nvPr>
            <p:ph idx="5" type="subTitle"/>
          </p:nvPr>
        </p:nvSpPr>
        <p:spPr>
          <a:xfrm>
            <a:off x="1784950" y="4152813"/>
            <a:ext cx="55743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We Are Social, &amp; Hootsuite, &amp; DataReportal. (February 22, 2024). Share of digital device owners in the United States in 2024 [Graph]. In Statista. Retrieved October 25, 2024, from https://www.statista.com/statistics/1425094/digital-device-ownership-us/</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50"/>
          <p:cNvSpPr txBox="1"/>
          <p:nvPr>
            <p:ph type="title"/>
          </p:nvPr>
        </p:nvSpPr>
        <p:spPr>
          <a:xfrm>
            <a:off x="2026925" y="2009851"/>
            <a:ext cx="5090100" cy="16497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12000"/>
              <a:t>PHONE</a:t>
            </a:r>
            <a:endParaRPr sz="12000"/>
          </a:p>
        </p:txBody>
      </p:sp>
      <p:sp>
        <p:nvSpPr>
          <p:cNvPr id="2105" name="Google Shape;2105;p50"/>
          <p:cNvSpPr txBox="1"/>
          <p:nvPr>
            <p:ph idx="1" type="subTitle"/>
          </p:nvPr>
        </p:nvSpPr>
        <p:spPr>
          <a:xfrm>
            <a:off x="2026975" y="1351125"/>
            <a:ext cx="5090100" cy="7251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Our Choice: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51"/>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b="1" lang="en" sz="2150"/>
              <a:t>We want Mora to be accessible to users regardless of socioeconomic status.</a:t>
            </a:r>
            <a:endParaRPr b="1" sz="2150"/>
          </a:p>
          <a:p>
            <a:pPr indent="0" lvl="0" marL="0" rtl="0" algn="l">
              <a:spcBef>
                <a:spcPts val="0"/>
              </a:spcBef>
              <a:spcAft>
                <a:spcPts val="0"/>
              </a:spcAft>
              <a:buNone/>
            </a:pPr>
            <a:r>
              <a:t/>
            </a:r>
            <a:endParaRPr b="1" sz="2150"/>
          </a:p>
          <a:p>
            <a:pPr indent="0" lvl="0" marL="0" rtl="0" algn="l">
              <a:spcBef>
                <a:spcPts val="0"/>
              </a:spcBef>
              <a:spcAft>
                <a:spcPts val="0"/>
              </a:spcAft>
              <a:buNone/>
            </a:pPr>
            <a:r>
              <a:t/>
            </a:r>
            <a:endParaRPr b="1" sz="2150"/>
          </a:p>
          <a:p>
            <a:pPr indent="0" lvl="0" marL="0" rtl="0" algn="ctr">
              <a:spcBef>
                <a:spcPts val="0"/>
              </a:spcBef>
              <a:spcAft>
                <a:spcPts val="0"/>
              </a:spcAft>
              <a:buNone/>
            </a:pPr>
            <a:r>
              <a:rPr b="1" lang="en" sz="2150"/>
              <a:t>We want Mora to be a tool you take everywhere that is natural to use in your downtime.</a:t>
            </a:r>
            <a:endParaRPr b="1" sz="2150"/>
          </a:p>
          <a:p>
            <a:pPr indent="0" lvl="0" marL="457200" rtl="0" algn="l">
              <a:spcBef>
                <a:spcPts val="0"/>
              </a:spcBef>
              <a:spcAft>
                <a:spcPts val="0"/>
              </a:spcAft>
              <a:buNone/>
            </a:pPr>
            <a:r>
              <a:t/>
            </a:r>
            <a:endParaRPr b="1"/>
          </a:p>
        </p:txBody>
      </p:sp>
      <p:sp>
        <p:nvSpPr>
          <p:cNvPr id="2111" name="Google Shape;2111;p51"/>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Why phone?</a:t>
            </a:r>
            <a:endParaRPr/>
          </a:p>
        </p:txBody>
      </p:sp>
      <p:sp>
        <p:nvSpPr>
          <p:cNvPr id="2112" name="Google Shape;2112;p51"/>
          <p:cNvSpPr/>
          <p:nvPr/>
        </p:nvSpPr>
        <p:spPr>
          <a:xfrm>
            <a:off x="558500" y="1376800"/>
            <a:ext cx="7974900" cy="1013100"/>
          </a:xfrm>
          <a:prstGeom prst="roundRect">
            <a:avLst>
              <a:gd fmla="val 16667" name="adj"/>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3" name="Google Shape;2113;p51"/>
          <p:cNvSpPr/>
          <p:nvPr/>
        </p:nvSpPr>
        <p:spPr>
          <a:xfrm>
            <a:off x="558500" y="2695100"/>
            <a:ext cx="7974900" cy="1013100"/>
          </a:xfrm>
          <a:prstGeom prst="roundRect">
            <a:avLst>
              <a:gd fmla="val 16667" name="adj"/>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34"/>
          <p:cNvSpPr txBox="1"/>
          <p:nvPr>
            <p:ph type="title"/>
          </p:nvPr>
        </p:nvSpPr>
        <p:spPr>
          <a:xfrm>
            <a:off x="1419425" y="1390475"/>
            <a:ext cx="6305100" cy="14676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Mora</a:t>
            </a:r>
            <a:endParaRPr/>
          </a:p>
        </p:txBody>
      </p:sp>
      <p:sp>
        <p:nvSpPr>
          <p:cNvPr id="1774" name="Google Shape;1774;p34"/>
          <p:cNvSpPr txBox="1"/>
          <p:nvPr>
            <p:ph idx="1" type="subTitle"/>
          </p:nvPr>
        </p:nvSpPr>
        <p:spPr>
          <a:xfrm>
            <a:off x="1419425" y="2858000"/>
            <a:ext cx="6305100" cy="46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amusement. More acquisition. Mora.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52"/>
          <p:cNvSpPr txBox="1"/>
          <p:nvPr>
            <p:ph type="title"/>
          </p:nvPr>
        </p:nvSpPr>
        <p:spPr>
          <a:xfrm>
            <a:off x="720000" y="1724109"/>
            <a:ext cx="3255300" cy="1926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Task </a:t>
            </a:r>
            <a:endParaRPr/>
          </a:p>
          <a:p>
            <a:pPr indent="0" lvl="0" marL="0" rtl="0" algn="l">
              <a:spcBef>
                <a:spcPts val="0"/>
              </a:spcBef>
              <a:spcAft>
                <a:spcPts val="0"/>
              </a:spcAft>
              <a:buNone/>
            </a:pPr>
            <a:r>
              <a:rPr lang="en"/>
              <a:t>flows</a:t>
            </a:r>
            <a:endParaRPr/>
          </a:p>
        </p:txBody>
      </p:sp>
      <p:sp>
        <p:nvSpPr>
          <p:cNvPr id="2119" name="Google Shape;2119;p52"/>
          <p:cNvSpPr txBox="1"/>
          <p:nvPr>
            <p:ph idx="1" type="subTitle"/>
          </p:nvPr>
        </p:nvSpPr>
        <p:spPr>
          <a:xfrm>
            <a:off x="720000" y="3672450"/>
            <a:ext cx="2925000" cy="7134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Simple, Moderate, Complex</a:t>
            </a:r>
            <a:endParaRPr/>
          </a:p>
        </p:txBody>
      </p:sp>
      <p:grpSp>
        <p:nvGrpSpPr>
          <p:cNvPr id="2120" name="Google Shape;2120;p52"/>
          <p:cNvGrpSpPr/>
          <p:nvPr/>
        </p:nvGrpSpPr>
        <p:grpSpPr>
          <a:xfrm>
            <a:off x="5038019" y="1440042"/>
            <a:ext cx="1783229" cy="3703461"/>
            <a:chOff x="7202493" y="2066889"/>
            <a:chExt cx="1221306" cy="2536443"/>
          </a:xfrm>
        </p:grpSpPr>
        <p:sp>
          <p:nvSpPr>
            <p:cNvPr id="2121" name="Google Shape;2121;p52"/>
            <p:cNvSpPr/>
            <p:nvPr/>
          </p:nvSpPr>
          <p:spPr>
            <a:xfrm>
              <a:off x="7690501" y="3393866"/>
              <a:ext cx="722465" cy="660111"/>
            </a:xfrm>
            <a:custGeom>
              <a:rect b="b" l="l" r="r" t="t"/>
              <a:pathLst>
                <a:path extrusionOk="0" h="51662" w="56542">
                  <a:moveTo>
                    <a:pt x="1" y="0"/>
                  </a:moveTo>
                  <a:lnTo>
                    <a:pt x="1" y="51662"/>
                  </a:lnTo>
                  <a:lnTo>
                    <a:pt x="56542" y="51662"/>
                  </a:lnTo>
                  <a:lnTo>
                    <a:pt x="56542" y="0"/>
                  </a:lnTo>
                  <a:close/>
                </a:path>
              </a:pathLst>
            </a:custGeom>
            <a:solidFill>
              <a:srgbClr val="C6826A"/>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2"/>
            <p:cNvSpPr/>
            <p:nvPr/>
          </p:nvSpPr>
          <p:spPr>
            <a:xfrm>
              <a:off x="7317917" y="2066889"/>
              <a:ext cx="982181" cy="128324"/>
            </a:xfrm>
            <a:custGeom>
              <a:rect b="b" l="l" r="r" t="t"/>
              <a:pathLst>
                <a:path extrusionOk="0" h="10043" w="76868">
                  <a:moveTo>
                    <a:pt x="11495" y="1"/>
                  </a:moveTo>
                  <a:cubicBezTo>
                    <a:pt x="5607" y="1"/>
                    <a:pt x="767" y="4397"/>
                    <a:pt x="1" y="10043"/>
                  </a:cubicBezTo>
                  <a:lnTo>
                    <a:pt x="76868" y="10043"/>
                  </a:lnTo>
                  <a:cubicBezTo>
                    <a:pt x="76101" y="4397"/>
                    <a:pt x="71262" y="1"/>
                    <a:pt x="65374" y="1"/>
                  </a:cubicBezTo>
                  <a:close/>
                </a:path>
              </a:pathLst>
            </a:custGeom>
            <a:solidFill>
              <a:schemeClr val="dk2"/>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2"/>
            <p:cNvSpPr/>
            <p:nvPr/>
          </p:nvSpPr>
          <p:spPr>
            <a:xfrm>
              <a:off x="7316895" y="2195206"/>
              <a:ext cx="984238" cy="89161"/>
            </a:xfrm>
            <a:custGeom>
              <a:rect b="b" l="l" r="r" t="t"/>
              <a:pathLst>
                <a:path extrusionOk="0" h="6978" w="77029">
                  <a:moveTo>
                    <a:pt x="81" y="1"/>
                  </a:moveTo>
                  <a:cubicBezTo>
                    <a:pt x="41" y="525"/>
                    <a:pt x="0" y="1009"/>
                    <a:pt x="0" y="1533"/>
                  </a:cubicBezTo>
                  <a:lnTo>
                    <a:pt x="0" y="6978"/>
                  </a:lnTo>
                  <a:lnTo>
                    <a:pt x="77028" y="6978"/>
                  </a:lnTo>
                  <a:lnTo>
                    <a:pt x="77028" y="1533"/>
                  </a:lnTo>
                  <a:cubicBezTo>
                    <a:pt x="77028" y="1009"/>
                    <a:pt x="76988" y="525"/>
                    <a:pt x="76948" y="1"/>
                  </a:cubicBezTo>
                  <a:close/>
                </a:path>
              </a:pathLst>
            </a:custGeom>
            <a:solidFill>
              <a:schemeClr val="lt1"/>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2"/>
            <p:cNvSpPr/>
            <p:nvPr/>
          </p:nvSpPr>
          <p:spPr>
            <a:xfrm>
              <a:off x="7316895" y="3765414"/>
              <a:ext cx="984238" cy="153062"/>
            </a:xfrm>
            <a:custGeom>
              <a:rect b="b" l="l" r="r" t="t"/>
              <a:pathLst>
                <a:path extrusionOk="0" h="11979" w="77029">
                  <a:moveTo>
                    <a:pt x="0" y="1"/>
                  </a:moveTo>
                  <a:lnTo>
                    <a:pt x="0" y="444"/>
                  </a:lnTo>
                  <a:cubicBezTo>
                    <a:pt x="0" y="6816"/>
                    <a:pt x="5162" y="11978"/>
                    <a:pt x="11575" y="11978"/>
                  </a:cubicBezTo>
                  <a:lnTo>
                    <a:pt x="65454" y="11978"/>
                  </a:lnTo>
                  <a:cubicBezTo>
                    <a:pt x="71866" y="11978"/>
                    <a:pt x="77028" y="6816"/>
                    <a:pt x="77028" y="444"/>
                  </a:cubicBezTo>
                  <a:lnTo>
                    <a:pt x="77028" y="1"/>
                  </a:lnTo>
                  <a:close/>
                </a:path>
              </a:pathLst>
            </a:custGeom>
            <a:solidFill>
              <a:schemeClr val="dk2"/>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2"/>
            <p:cNvSpPr/>
            <p:nvPr/>
          </p:nvSpPr>
          <p:spPr>
            <a:xfrm>
              <a:off x="7701835" y="3824423"/>
              <a:ext cx="214381" cy="35049"/>
            </a:xfrm>
            <a:custGeom>
              <a:rect b="b" l="l" r="r" t="t"/>
              <a:pathLst>
                <a:path extrusionOk="0" h="2743" w="16778">
                  <a:moveTo>
                    <a:pt x="1372" y="1"/>
                  </a:moveTo>
                  <a:cubicBezTo>
                    <a:pt x="606" y="1"/>
                    <a:pt x="1" y="605"/>
                    <a:pt x="1" y="1372"/>
                  </a:cubicBezTo>
                  <a:cubicBezTo>
                    <a:pt x="1" y="2098"/>
                    <a:pt x="606" y="2743"/>
                    <a:pt x="1372" y="2743"/>
                  </a:cubicBezTo>
                  <a:lnTo>
                    <a:pt x="15406" y="2743"/>
                  </a:lnTo>
                  <a:cubicBezTo>
                    <a:pt x="16173" y="2743"/>
                    <a:pt x="16778" y="2098"/>
                    <a:pt x="16778" y="1372"/>
                  </a:cubicBezTo>
                  <a:cubicBezTo>
                    <a:pt x="16778" y="605"/>
                    <a:pt x="16173" y="1"/>
                    <a:pt x="15406" y="1"/>
                  </a:cubicBezTo>
                  <a:close/>
                </a:path>
              </a:pathLst>
            </a:custGeom>
            <a:solidFill>
              <a:schemeClr val="lt1"/>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2"/>
            <p:cNvSpPr/>
            <p:nvPr/>
          </p:nvSpPr>
          <p:spPr>
            <a:xfrm>
              <a:off x="7786866" y="2108877"/>
              <a:ext cx="44325" cy="44351"/>
            </a:xfrm>
            <a:custGeom>
              <a:rect b="b" l="l" r="r" t="t"/>
              <a:pathLst>
                <a:path extrusionOk="0" h="3471" w="3469">
                  <a:moveTo>
                    <a:pt x="1804" y="0"/>
                  </a:moveTo>
                  <a:cubicBezTo>
                    <a:pt x="1781" y="0"/>
                    <a:pt x="1758" y="1"/>
                    <a:pt x="1735" y="2"/>
                  </a:cubicBezTo>
                  <a:cubicBezTo>
                    <a:pt x="767" y="2"/>
                    <a:pt x="1" y="768"/>
                    <a:pt x="1" y="1736"/>
                  </a:cubicBezTo>
                  <a:cubicBezTo>
                    <a:pt x="1" y="2664"/>
                    <a:pt x="767" y="3470"/>
                    <a:pt x="1735" y="3470"/>
                  </a:cubicBezTo>
                  <a:cubicBezTo>
                    <a:pt x="2703" y="3470"/>
                    <a:pt x="3469" y="2704"/>
                    <a:pt x="3469" y="1736"/>
                  </a:cubicBezTo>
                  <a:cubicBezTo>
                    <a:pt x="3469" y="791"/>
                    <a:pt x="2739" y="0"/>
                    <a:pt x="1804" y="0"/>
                  </a:cubicBezTo>
                  <a:close/>
                </a:path>
              </a:pathLst>
            </a:custGeom>
            <a:solidFill>
              <a:schemeClr val="lt1"/>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2"/>
            <p:cNvSpPr/>
            <p:nvPr/>
          </p:nvSpPr>
          <p:spPr>
            <a:xfrm>
              <a:off x="7316895" y="2284359"/>
              <a:ext cx="984238" cy="1481002"/>
            </a:xfrm>
            <a:custGeom>
              <a:rect b="b" l="l" r="r" t="t"/>
              <a:pathLst>
                <a:path extrusionOk="0" h="115907" w="77029">
                  <a:moveTo>
                    <a:pt x="0" y="1"/>
                  </a:moveTo>
                  <a:lnTo>
                    <a:pt x="0" y="115907"/>
                  </a:lnTo>
                  <a:lnTo>
                    <a:pt x="77028" y="115907"/>
                  </a:lnTo>
                  <a:lnTo>
                    <a:pt x="77028" y="1"/>
                  </a:lnTo>
                  <a:close/>
                </a:path>
              </a:pathLst>
            </a:custGeom>
            <a:solidFill>
              <a:schemeClr val="accent4"/>
            </a:solidFill>
            <a:ln cap="rnd" cmpd="sng" w="6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2"/>
            <p:cNvSpPr/>
            <p:nvPr/>
          </p:nvSpPr>
          <p:spPr>
            <a:xfrm>
              <a:off x="7380274" y="3394888"/>
              <a:ext cx="409685" cy="304053"/>
            </a:xfrm>
            <a:custGeom>
              <a:rect b="b" l="l" r="r" t="t"/>
              <a:pathLst>
                <a:path extrusionOk="0" h="23796" w="32063">
                  <a:moveTo>
                    <a:pt x="3308" y="1"/>
                  </a:moveTo>
                  <a:cubicBezTo>
                    <a:pt x="1493" y="1"/>
                    <a:pt x="1" y="1453"/>
                    <a:pt x="1" y="3268"/>
                  </a:cubicBezTo>
                  <a:lnTo>
                    <a:pt x="1" y="20528"/>
                  </a:lnTo>
                  <a:cubicBezTo>
                    <a:pt x="1" y="22343"/>
                    <a:pt x="1493" y="23795"/>
                    <a:pt x="3308" y="23795"/>
                  </a:cubicBezTo>
                  <a:lnTo>
                    <a:pt x="28755" y="23795"/>
                  </a:lnTo>
                  <a:cubicBezTo>
                    <a:pt x="30570" y="23795"/>
                    <a:pt x="32062" y="22343"/>
                    <a:pt x="32062" y="20528"/>
                  </a:cubicBezTo>
                  <a:lnTo>
                    <a:pt x="32062" y="3227"/>
                  </a:lnTo>
                  <a:cubicBezTo>
                    <a:pt x="32062" y="1453"/>
                    <a:pt x="30570" y="1"/>
                    <a:pt x="28755" y="1"/>
                  </a:cubicBezTo>
                  <a:close/>
                </a:path>
              </a:pathLst>
            </a:custGeom>
            <a:solidFill>
              <a:schemeClr val="accent5"/>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2"/>
            <p:cNvSpPr/>
            <p:nvPr/>
          </p:nvSpPr>
          <p:spPr>
            <a:xfrm>
              <a:off x="7543891" y="3496838"/>
              <a:ext cx="82466" cy="100163"/>
            </a:xfrm>
            <a:custGeom>
              <a:rect b="b" l="l" r="r" t="t"/>
              <a:pathLst>
                <a:path extrusionOk="0" h="7839" w="6454">
                  <a:moveTo>
                    <a:pt x="485" y="1"/>
                  </a:moveTo>
                  <a:cubicBezTo>
                    <a:pt x="234" y="1"/>
                    <a:pt x="1" y="208"/>
                    <a:pt x="1" y="500"/>
                  </a:cubicBezTo>
                  <a:lnTo>
                    <a:pt x="1" y="7356"/>
                  </a:lnTo>
                  <a:cubicBezTo>
                    <a:pt x="1" y="7652"/>
                    <a:pt x="239" y="7839"/>
                    <a:pt x="493" y="7839"/>
                  </a:cubicBezTo>
                  <a:cubicBezTo>
                    <a:pt x="586" y="7839"/>
                    <a:pt x="681" y="7814"/>
                    <a:pt x="767" y="7760"/>
                  </a:cubicBezTo>
                  <a:lnTo>
                    <a:pt x="6171" y="4332"/>
                  </a:lnTo>
                  <a:cubicBezTo>
                    <a:pt x="6453" y="4130"/>
                    <a:pt x="6453" y="3686"/>
                    <a:pt x="6171" y="3525"/>
                  </a:cubicBezTo>
                  <a:lnTo>
                    <a:pt x="767" y="97"/>
                  </a:lnTo>
                  <a:cubicBezTo>
                    <a:pt x="678" y="31"/>
                    <a:pt x="580" y="1"/>
                    <a:pt x="485" y="1"/>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2"/>
            <p:cNvSpPr/>
            <p:nvPr/>
          </p:nvSpPr>
          <p:spPr>
            <a:xfrm>
              <a:off x="7855925" y="3401073"/>
              <a:ext cx="381843" cy="29912"/>
            </a:xfrm>
            <a:custGeom>
              <a:rect b="b" l="l" r="r" t="t"/>
              <a:pathLst>
                <a:path extrusionOk="0" h="2341" w="29884">
                  <a:moveTo>
                    <a:pt x="1170" y="1"/>
                  </a:moveTo>
                  <a:cubicBezTo>
                    <a:pt x="524" y="1"/>
                    <a:pt x="0" y="525"/>
                    <a:pt x="0" y="1170"/>
                  </a:cubicBezTo>
                  <a:cubicBezTo>
                    <a:pt x="0" y="1816"/>
                    <a:pt x="524" y="2340"/>
                    <a:pt x="1170" y="2340"/>
                  </a:cubicBezTo>
                  <a:lnTo>
                    <a:pt x="28714" y="2340"/>
                  </a:lnTo>
                  <a:cubicBezTo>
                    <a:pt x="29360" y="2340"/>
                    <a:pt x="29884" y="1816"/>
                    <a:pt x="29884" y="1170"/>
                  </a:cubicBezTo>
                  <a:cubicBezTo>
                    <a:pt x="29884" y="525"/>
                    <a:pt x="29360" y="1"/>
                    <a:pt x="28714" y="1"/>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2"/>
            <p:cNvSpPr/>
            <p:nvPr/>
          </p:nvSpPr>
          <p:spPr>
            <a:xfrm>
              <a:off x="7855925" y="3464976"/>
              <a:ext cx="381843" cy="29388"/>
            </a:xfrm>
            <a:custGeom>
              <a:rect b="b" l="l" r="r" t="t"/>
              <a:pathLst>
                <a:path extrusionOk="0" h="2300" w="29884">
                  <a:moveTo>
                    <a:pt x="1170" y="1"/>
                  </a:moveTo>
                  <a:cubicBezTo>
                    <a:pt x="524" y="1"/>
                    <a:pt x="0" y="525"/>
                    <a:pt x="0" y="1170"/>
                  </a:cubicBezTo>
                  <a:cubicBezTo>
                    <a:pt x="0" y="1775"/>
                    <a:pt x="524" y="2299"/>
                    <a:pt x="1170" y="2299"/>
                  </a:cubicBezTo>
                  <a:lnTo>
                    <a:pt x="28714" y="2299"/>
                  </a:lnTo>
                  <a:cubicBezTo>
                    <a:pt x="29360" y="2299"/>
                    <a:pt x="29884" y="1775"/>
                    <a:pt x="29884" y="1170"/>
                  </a:cubicBezTo>
                  <a:cubicBezTo>
                    <a:pt x="29884" y="525"/>
                    <a:pt x="29360" y="1"/>
                    <a:pt x="28714" y="1"/>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2"/>
            <p:cNvSpPr/>
            <p:nvPr/>
          </p:nvSpPr>
          <p:spPr>
            <a:xfrm>
              <a:off x="7855925" y="3528368"/>
              <a:ext cx="381843" cy="29375"/>
            </a:xfrm>
            <a:custGeom>
              <a:rect b="b" l="l" r="r" t="t"/>
              <a:pathLst>
                <a:path extrusionOk="0" h="2299" w="29884">
                  <a:moveTo>
                    <a:pt x="1170" y="0"/>
                  </a:moveTo>
                  <a:cubicBezTo>
                    <a:pt x="524" y="0"/>
                    <a:pt x="0" y="484"/>
                    <a:pt x="0" y="1129"/>
                  </a:cubicBezTo>
                  <a:cubicBezTo>
                    <a:pt x="0" y="1775"/>
                    <a:pt x="524" y="2299"/>
                    <a:pt x="1170" y="2299"/>
                  </a:cubicBezTo>
                  <a:lnTo>
                    <a:pt x="28714" y="2299"/>
                  </a:lnTo>
                  <a:cubicBezTo>
                    <a:pt x="29360" y="2299"/>
                    <a:pt x="29884" y="1775"/>
                    <a:pt x="29884" y="1129"/>
                  </a:cubicBezTo>
                  <a:cubicBezTo>
                    <a:pt x="29884" y="524"/>
                    <a:pt x="29360" y="0"/>
                    <a:pt x="28714" y="0"/>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2"/>
            <p:cNvSpPr/>
            <p:nvPr/>
          </p:nvSpPr>
          <p:spPr>
            <a:xfrm>
              <a:off x="7855925" y="3591747"/>
              <a:ext cx="381843" cy="29899"/>
            </a:xfrm>
            <a:custGeom>
              <a:rect b="b" l="l" r="r" t="t"/>
              <a:pathLst>
                <a:path extrusionOk="0" h="2340" w="29884">
                  <a:moveTo>
                    <a:pt x="1170" y="1"/>
                  </a:moveTo>
                  <a:cubicBezTo>
                    <a:pt x="524" y="1"/>
                    <a:pt x="0" y="525"/>
                    <a:pt x="0" y="1170"/>
                  </a:cubicBezTo>
                  <a:cubicBezTo>
                    <a:pt x="0" y="1775"/>
                    <a:pt x="524" y="2340"/>
                    <a:pt x="1170" y="2340"/>
                  </a:cubicBezTo>
                  <a:lnTo>
                    <a:pt x="28714" y="2340"/>
                  </a:lnTo>
                  <a:cubicBezTo>
                    <a:pt x="29360" y="2340"/>
                    <a:pt x="29884" y="1775"/>
                    <a:pt x="29884" y="1170"/>
                  </a:cubicBezTo>
                  <a:cubicBezTo>
                    <a:pt x="29884" y="525"/>
                    <a:pt x="29360" y="1"/>
                    <a:pt x="28714" y="1"/>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2"/>
            <p:cNvSpPr/>
            <p:nvPr/>
          </p:nvSpPr>
          <p:spPr>
            <a:xfrm>
              <a:off x="7855925" y="3655139"/>
              <a:ext cx="381843" cy="29375"/>
            </a:xfrm>
            <a:custGeom>
              <a:rect b="b" l="l" r="r" t="t"/>
              <a:pathLst>
                <a:path extrusionOk="0" h="2299" w="29884">
                  <a:moveTo>
                    <a:pt x="1170" y="0"/>
                  </a:moveTo>
                  <a:cubicBezTo>
                    <a:pt x="524" y="0"/>
                    <a:pt x="0" y="524"/>
                    <a:pt x="0" y="1129"/>
                  </a:cubicBezTo>
                  <a:cubicBezTo>
                    <a:pt x="0" y="1775"/>
                    <a:pt x="524" y="2299"/>
                    <a:pt x="1170" y="2299"/>
                  </a:cubicBezTo>
                  <a:lnTo>
                    <a:pt x="28714" y="2299"/>
                  </a:lnTo>
                  <a:cubicBezTo>
                    <a:pt x="29360" y="2299"/>
                    <a:pt x="29884" y="1815"/>
                    <a:pt x="29884" y="1129"/>
                  </a:cubicBezTo>
                  <a:cubicBezTo>
                    <a:pt x="29884" y="524"/>
                    <a:pt x="29360" y="0"/>
                    <a:pt x="28714" y="0"/>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2"/>
            <p:cNvSpPr/>
            <p:nvPr/>
          </p:nvSpPr>
          <p:spPr>
            <a:xfrm>
              <a:off x="7383878" y="3046021"/>
              <a:ext cx="850266" cy="29375"/>
            </a:xfrm>
            <a:custGeom>
              <a:rect b="b" l="l" r="r" t="t"/>
              <a:pathLst>
                <a:path extrusionOk="0" h="2299" w="66544">
                  <a:moveTo>
                    <a:pt x="1171" y="0"/>
                  </a:moveTo>
                  <a:cubicBezTo>
                    <a:pt x="525" y="0"/>
                    <a:pt x="1" y="524"/>
                    <a:pt x="1" y="1170"/>
                  </a:cubicBezTo>
                  <a:cubicBezTo>
                    <a:pt x="1" y="1775"/>
                    <a:pt x="525" y="2299"/>
                    <a:pt x="1171" y="2299"/>
                  </a:cubicBezTo>
                  <a:lnTo>
                    <a:pt x="65374" y="2299"/>
                  </a:lnTo>
                  <a:cubicBezTo>
                    <a:pt x="66019" y="2299"/>
                    <a:pt x="66544" y="1815"/>
                    <a:pt x="66544" y="1170"/>
                  </a:cubicBezTo>
                  <a:cubicBezTo>
                    <a:pt x="66544" y="524"/>
                    <a:pt x="66019" y="0"/>
                    <a:pt x="65374" y="0"/>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2"/>
            <p:cNvSpPr/>
            <p:nvPr/>
          </p:nvSpPr>
          <p:spPr>
            <a:xfrm>
              <a:off x="7383878" y="3109401"/>
              <a:ext cx="850266" cy="29899"/>
            </a:xfrm>
            <a:custGeom>
              <a:rect b="b" l="l" r="r" t="t"/>
              <a:pathLst>
                <a:path extrusionOk="0" h="2340" w="66544">
                  <a:moveTo>
                    <a:pt x="1171" y="1"/>
                  </a:moveTo>
                  <a:cubicBezTo>
                    <a:pt x="525" y="1"/>
                    <a:pt x="1" y="525"/>
                    <a:pt x="1" y="1170"/>
                  </a:cubicBezTo>
                  <a:cubicBezTo>
                    <a:pt x="1" y="1815"/>
                    <a:pt x="525" y="2340"/>
                    <a:pt x="1171" y="2340"/>
                  </a:cubicBezTo>
                  <a:lnTo>
                    <a:pt x="65374" y="2340"/>
                  </a:lnTo>
                  <a:cubicBezTo>
                    <a:pt x="66019" y="2340"/>
                    <a:pt x="66544" y="1815"/>
                    <a:pt x="66544" y="1170"/>
                  </a:cubicBezTo>
                  <a:cubicBezTo>
                    <a:pt x="66544" y="525"/>
                    <a:pt x="66019" y="1"/>
                    <a:pt x="65374" y="1"/>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2"/>
            <p:cNvSpPr/>
            <p:nvPr/>
          </p:nvSpPr>
          <p:spPr>
            <a:xfrm>
              <a:off x="7383878" y="3172793"/>
              <a:ext cx="850266" cy="29899"/>
            </a:xfrm>
            <a:custGeom>
              <a:rect b="b" l="l" r="r" t="t"/>
              <a:pathLst>
                <a:path extrusionOk="0" h="2340" w="66544">
                  <a:moveTo>
                    <a:pt x="1171" y="0"/>
                  </a:moveTo>
                  <a:cubicBezTo>
                    <a:pt x="525" y="0"/>
                    <a:pt x="1" y="524"/>
                    <a:pt x="1" y="1170"/>
                  </a:cubicBezTo>
                  <a:cubicBezTo>
                    <a:pt x="1" y="1815"/>
                    <a:pt x="525" y="2339"/>
                    <a:pt x="1171" y="2339"/>
                  </a:cubicBezTo>
                  <a:lnTo>
                    <a:pt x="65374" y="2339"/>
                  </a:lnTo>
                  <a:cubicBezTo>
                    <a:pt x="66019" y="2339"/>
                    <a:pt x="66544" y="1815"/>
                    <a:pt x="66544" y="1170"/>
                  </a:cubicBezTo>
                  <a:cubicBezTo>
                    <a:pt x="66544" y="524"/>
                    <a:pt x="66019" y="0"/>
                    <a:pt x="65374" y="0"/>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2"/>
            <p:cNvSpPr/>
            <p:nvPr/>
          </p:nvSpPr>
          <p:spPr>
            <a:xfrm>
              <a:off x="7383878" y="3236172"/>
              <a:ext cx="850266" cy="29899"/>
            </a:xfrm>
            <a:custGeom>
              <a:rect b="b" l="l" r="r" t="t"/>
              <a:pathLst>
                <a:path extrusionOk="0" h="2340" w="66544">
                  <a:moveTo>
                    <a:pt x="1171" y="1"/>
                  </a:moveTo>
                  <a:cubicBezTo>
                    <a:pt x="525" y="1"/>
                    <a:pt x="1" y="525"/>
                    <a:pt x="1" y="1170"/>
                  </a:cubicBezTo>
                  <a:cubicBezTo>
                    <a:pt x="1" y="1815"/>
                    <a:pt x="525" y="2340"/>
                    <a:pt x="1171" y="2340"/>
                  </a:cubicBezTo>
                  <a:lnTo>
                    <a:pt x="65374" y="2340"/>
                  </a:lnTo>
                  <a:cubicBezTo>
                    <a:pt x="66019" y="2340"/>
                    <a:pt x="66544" y="1815"/>
                    <a:pt x="66544" y="1170"/>
                  </a:cubicBezTo>
                  <a:cubicBezTo>
                    <a:pt x="66544" y="525"/>
                    <a:pt x="66019" y="1"/>
                    <a:pt x="65374" y="1"/>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2"/>
            <p:cNvSpPr/>
            <p:nvPr/>
          </p:nvSpPr>
          <p:spPr>
            <a:xfrm>
              <a:off x="7383878" y="3299564"/>
              <a:ext cx="850266" cy="29899"/>
            </a:xfrm>
            <a:custGeom>
              <a:rect b="b" l="l" r="r" t="t"/>
              <a:pathLst>
                <a:path extrusionOk="0" h="2340" w="66544">
                  <a:moveTo>
                    <a:pt x="1171" y="0"/>
                  </a:moveTo>
                  <a:cubicBezTo>
                    <a:pt x="525" y="0"/>
                    <a:pt x="1" y="524"/>
                    <a:pt x="1" y="1170"/>
                  </a:cubicBezTo>
                  <a:cubicBezTo>
                    <a:pt x="1" y="1815"/>
                    <a:pt x="525" y="2339"/>
                    <a:pt x="1171" y="2339"/>
                  </a:cubicBezTo>
                  <a:lnTo>
                    <a:pt x="65374" y="2339"/>
                  </a:lnTo>
                  <a:cubicBezTo>
                    <a:pt x="66019" y="2339"/>
                    <a:pt x="66544" y="1815"/>
                    <a:pt x="66544" y="1170"/>
                  </a:cubicBezTo>
                  <a:cubicBezTo>
                    <a:pt x="66544" y="524"/>
                    <a:pt x="66019" y="0"/>
                    <a:pt x="65374" y="0"/>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2"/>
            <p:cNvSpPr/>
            <p:nvPr/>
          </p:nvSpPr>
          <p:spPr>
            <a:xfrm>
              <a:off x="7383878" y="2348262"/>
              <a:ext cx="850266" cy="632295"/>
            </a:xfrm>
            <a:custGeom>
              <a:rect b="b" l="l" r="r" t="t"/>
              <a:pathLst>
                <a:path extrusionOk="0" h="49485" w="66544">
                  <a:moveTo>
                    <a:pt x="6857" y="1"/>
                  </a:moveTo>
                  <a:cubicBezTo>
                    <a:pt x="3066" y="1"/>
                    <a:pt x="1" y="3066"/>
                    <a:pt x="1" y="6776"/>
                  </a:cubicBezTo>
                  <a:lnTo>
                    <a:pt x="1" y="42709"/>
                  </a:lnTo>
                  <a:cubicBezTo>
                    <a:pt x="1" y="46460"/>
                    <a:pt x="3066" y="49484"/>
                    <a:pt x="6857" y="49484"/>
                  </a:cubicBezTo>
                  <a:lnTo>
                    <a:pt x="59688" y="49484"/>
                  </a:lnTo>
                  <a:cubicBezTo>
                    <a:pt x="63479" y="49484"/>
                    <a:pt x="66544" y="46419"/>
                    <a:pt x="66544" y="42709"/>
                  </a:cubicBezTo>
                  <a:lnTo>
                    <a:pt x="66544" y="6816"/>
                  </a:lnTo>
                  <a:cubicBezTo>
                    <a:pt x="66544" y="3066"/>
                    <a:pt x="63479" y="1"/>
                    <a:pt x="59688" y="1"/>
                  </a:cubicBezTo>
                  <a:close/>
                </a:path>
              </a:pathLst>
            </a:custGeom>
            <a:solidFill>
              <a:schemeClr val="accent5"/>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2"/>
            <p:cNvSpPr/>
            <p:nvPr/>
          </p:nvSpPr>
          <p:spPr>
            <a:xfrm>
              <a:off x="7723474" y="2560231"/>
              <a:ext cx="171104" cy="208375"/>
            </a:xfrm>
            <a:custGeom>
              <a:rect b="b" l="l" r="r" t="t"/>
              <a:pathLst>
                <a:path extrusionOk="0" h="16308" w="13391">
                  <a:moveTo>
                    <a:pt x="1048" y="0"/>
                  </a:moveTo>
                  <a:cubicBezTo>
                    <a:pt x="507" y="0"/>
                    <a:pt x="1" y="420"/>
                    <a:pt x="1" y="1016"/>
                  </a:cubicBezTo>
                  <a:lnTo>
                    <a:pt x="1" y="15292"/>
                  </a:lnTo>
                  <a:cubicBezTo>
                    <a:pt x="1" y="15888"/>
                    <a:pt x="507" y="16308"/>
                    <a:pt x="1048" y="16308"/>
                  </a:cubicBezTo>
                  <a:cubicBezTo>
                    <a:pt x="1239" y="16308"/>
                    <a:pt x="1435" y="16255"/>
                    <a:pt x="1614" y="16139"/>
                  </a:cubicBezTo>
                  <a:lnTo>
                    <a:pt x="12785" y="9001"/>
                  </a:lnTo>
                  <a:cubicBezTo>
                    <a:pt x="13390" y="8597"/>
                    <a:pt x="13390" y="7710"/>
                    <a:pt x="12785" y="7307"/>
                  </a:cubicBezTo>
                  <a:lnTo>
                    <a:pt x="1614" y="169"/>
                  </a:lnTo>
                  <a:cubicBezTo>
                    <a:pt x="1435" y="53"/>
                    <a:pt x="1239" y="0"/>
                    <a:pt x="1048" y="0"/>
                  </a:cubicBezTo>
                  <a:close/>
                </a:path>
              </a:pathLst>
            </a:custGeom>
            <a:solidFill>
              <a:schemeClr val="dk2"/>
            </a:solidFill>
            <a:ln cap="rnd" cmpd="sng" w="5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2"/>
            <p:cNvSpPr/>
            <p:nvPr/>
          </p:nvSpPr>
          <p:spPr>
            <a:xfrm>
              <a:off x="7690501" y="3851985"/>
              <a:ext cx="586423" cy="127979"/>
            </a:xfrm>
            <a:custGeom>
              <a:rect b="b" l="l" r="r" t="t"/>
              <a:pathLst>
                <a:path extrusionOk="0" h="10016" w="45895">
                  <a:moveTo>
                    <a:pt x="45895" y="1"/>
                  </a:moveTo>
                  <a:lnTo>
                    <a:pt x="45895" y="1"/>
                  </a:lnTo>
                  <a:cubicBezTo>
                    <a:pt x="43031" y="4437"/>
                    <a:pt x="36982" y="5203"/>
                    <a:pt x="36982" y="5203"/>
                  </a:cubicBezTo>
                  <a:lnTo>
                    <a:pt x="1" y="5203"/>
                  </a:lnTo>
                  <a:lnTo>
                    <a:pt x="1" y="9156"/>
                  </a:lnTo>
                  <a:cubicBezTo>
                    <a:pt x="1" y="9156"/>
                    <a:pt x="16742" y="10016"/>
                    <a:pt x="28942" y="10016"/>
                  </a:cubicBezTo>
                  <a:cubicBezTo>
                    <a:pt x="35042" y="10016"/>
                    <a:pt x="40007" y="9801"/>
                    <a:pt x="41176" y="9156"/>
                  </a:cubicBezTo>
                  <a:cubicBezTo>
                    <a:pt x="44685" y="7220"/>
                    <a:pt x="45895" y="2"/>
                    <a:pt x="458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2"/>
            <p:cNvSpPr/>
            <p:nvPr/>
          </p:nvSpPr>
          <p:spPr>
            <a:xfrm>
              <a:off x="7931163" y="2944461"/>
              <a:ext cx="492637" cy="1053339"/>
            </a:xfrm>
            <a:custGeom>
              <a:rect b="b" l="l" r="r" t="t"/>
              <a:pathLst>
                <a:path extrusionOk="0" h="82437" w="38555">
                  <a:moveTo>
                    <a:pt x="4311" y="0"/>
                  </a:moveTo>
                  <a:cubicBezTo>
                    <a:pt x="4295" y="0"/>
                    <a:pt x="4283" y="1"/>
                    <a:pt x="4275" y="3"/>
                  </a:cubicBezTo>
                  <a:cubicBezTo>
                    <a:pt x="3791" y="84"/>
                    <a:pt x="0" y="8069"/>
                    <a:pt x="4194" y="16095"/>
                  </a:cubicBezTo>
                  <a:cubicBezTo>
                    <a:pt x="8389" y="24120"/>
                    <a:pt x="17947" y="23515"/>
                    <a:pt x="20568" y="26096"/>
                  </a:cubicBezTo>
                  <a:cubicBezTo>
                    <a:pt x="23189" y="28637"/>
                    <a:pt x="25932" y="32468"/>
                    <a:pt x="25125" y="38598"/>
                  </a:cubicBezTo>
                  <a:cubicBezTo>
                    <a:pt x="24318" y="44688"/>
                    <a:pt x="26335" y="50818"/>
                    <a:pt x="28956" y="51988"/>
                  </a:cubicBezTo>
                  <a:lnTo>
                    <a:pt x="37708" y="82436"/>
                  </a:lnTo>
                  <a:lnTo>
                    <a:pt x="37708" y="17063"/>
                  </a:lnTo>
                  <a:cubicBezTo>
                    <a:pt x="37708" y="17063"/>
                    <a:pt x="38555" y="7424"/>
                    <a:pt x="28876" y="5528"/>
                  </a:cubicBezTo>
                  <a:cubicBezTo>
                    <a:pt x="19351" y="3624"/>
                    <a:pt x="5258" y="0"/>
                    <a:pt x="4311" y="0"/>
                  </a:cubicBezTo>
                  <a:close/>
                </a:path>
              </a:pathLst>
            </a:custGeom>
            <a:solidFill>
              <a:srgbClr val="C682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2"/>
            <p:cNvSpPr/>
            <p:nvPr/>
          </p:nvSpPr>
          <p:spPr>
            <a:xfrm>
              <a:off x="7931163" y="2942953"/>
              <a:ext cx="492637" cy="1054847"/>
            </a:xfrm>
            <a:custGeom>
              <a:rect b="b" l="l" r="r" t="t"/>
              <a:pathLst>
                <a:path extrusionOk="0" fill="none" h="82555" w="38555">
                  <a:moveTo>
                    <a:pt x="28956" y="52106"/>
                  </a:moveTo>
                  <a:cubicBezTo>
                    <a:pt x="26335" y="50936"/>
                    <a:pt x="24318" y="44806"/>
                    <a:pt x="25125" y="38716"/>
                  </a:cubicBezTo>
                  <a:cubicBezTo>
                    <a:pt x="25932" y="32586"/>
                    <a:pt x="23189" y="28755"/>
                    <a:pt x="20568" y="26214"/>
                  </a:cubicBezTo>
                  <a:cubicBezTo>
                    <a:pt x="17947" y="23633"/>
                    <a:pt x="8389" y="24238"/>
                    <a:pt x="4194" y="16213"/>
                  </a:cubicBezTo>
                  <a:cubicBezTo>
                    <a:pt x="0" y="8187"/>
                    <a:pt x="3791" y="202"/>
                    <a:pt x="4275" y="121"/>
                  </a:cubicBezTo>
                  <a:cubicBezTo>
                    <a:pt x="4799" y="0"/>
                    <a:pt x="19197" y="3711"/>
                    <a:pt x="28876" y="5646"/>
                  </a:cubicBezTo>
                  <a:cubicBezTo>
                    <a:pt x="38555" y="7542"/>
                    <a:pt x="37708" y="17181"/>
                    <a:pt x="37708" y="17181"/>
                  </a:cubicBezTo>
                  <a:lnTo>
                    <a:pt x="37708" y="82554"/>
                  </a:lnTo>
                </a:path>
              </a:pathLst>
            </a:custGeom>
            <a:no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2"/>
            <p:cNvSpPr/>
            <p:nvPr/>
          </p:nvSpPr>
          <p:spPr>
            <a:xfrm>
              <a:off x="8052772" y="2960983"/>
              <a:ext cx="127289" cy="138483"/>
            </a:xfrm>
            <a:custGeom>
              <a:rect b="b" l="l" r="r" t="t"/>
              <a:pathLst>
                <a:path extrusionOk="0" h="10838" w="9962">
                  <a:moveTo>
                    <a:pt x="565" y="1"/>
                  </a:moveTo>
                  <a:lnTo>
                    <a:pt x="81" y="6696"/>
                  </a:lnTo>
                  <a:cubicBezTo>
                    <a:pt x="1" y="8228"/>
                    <a:pt x="928" y="9640"/>
                    <a:pt x="2421" y="10083"/>
                  </a:cubicBezTo>
                  <a:lnTo>
                    <a:pt x="4235" y="10688"/>
                  </a:lnTo>
                  <a:cubicBezTo>
                    <a:pt x="4567" y="10789"/>
                    <a:pt x="4902" y="10837"/>
                    <a:pt x="5230" y="10837"/>
                  </a:cubicBezTo>
                  <a:cubicBezTo>
                    <a:pt x="6735" y="10837"/>
                    <a:pt x="8106" y="9825"/>
                    <a:pt x="8470" y="8268"/>
                  </a:cubicBezTo>
                  <a:lnTo>
                    <a:pt x="9962" y="2179"/>
                  </a:lnTo>
                  <a:lnTo>
                    <a:pt x="565" y="1"/>
                  </a:lnTo>
                  <a:close/>
                </a:path>
              </a:pathLst>
            </a:custGeom>
            <a:solidFill>
              <a:srgbClr val="C6826A"/>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2"/>
            <p:cNvSpPr/>
            <p:nvPr/>
          </p:nvSpPr>
          <p:spPr>
            <a:xfrm>
              <a:off x="7202493" y="2669400"/>
              <a:ext cx="310225" cy="416291"/>
            </a:xfrm>
            <a:custGeom>
              <a:rect b="b" l="l" r="r" t="t"/>
              <a:pathLst>
                <a:path extrusionOk="0" h="32580" w="24279">
                  <a:moveTo>
                    <a:pt x="17804" y="1"/>
                  </a:moveTo>
                  <a:cubicBezTo>
                    <a:pt x="16616" y="1"/>
                    <a:pt x="15403" y="352"/>
                    <a:pt x="14317" y="1123"/>
                  </a:cubicBezTo>
                  <a:lnTo>
                    <a:pt x="2541" y="9471"/>
                  </a:lnTo>
                  <a:cubicBezTo>
                    <a:pt x="968" y="10640"/>
                    <a:pt x="0" y="12455"/>
                    <a:pt x="0" y="14391"/>
                  </a:cubicBezTo>
                  <a:lnTo>
                    <a:pt x="0" y="27538"/>
                  </a:lnTo>
                  <a:cubicBezTo>
                    <a:pt x="0" y="29111"/>
                    <a:pt x="646" y="30644"/>
                    <a:pt x="1775" y="31773"/>
                  </a:cubicBezTo>
                  <a:lnTo>
                    <a:pt x="2541" y="32580"/>
                  </a:lnTo>
                  <a:cubicBezTo>
                    <a:pt x="2541" y="32580"/>
                    <a:pt x="19560" y="18061"/>
                    <a:pt x="20689" y="16367"/>
                  </a:cubicBezTo>
                  <a:cubicBezTo>
                    <a:pt x="21818" y="14714"/>
                    <a:pt x="24278" y="10842"/>
                    <a:pt x="23794" y="5519"/>
                  </a:cubicBezTo>
                  <a:cubicBezTo>
                    <a:pt x="23794" y="5478"/>
                    <a:pt x="23794" y="5438"/>
                    <a:pt x="23794" y="5357"/>
                  </a:cubicBezTo>
                  <a:cubicBezTo>
                    <a:pt x="23479" y="2119"/>
                    <a:pt x="20720" y="1"/>
                    <a:pt x="17804" y="1"/>
                  </a:cubicBezTo>
                  <a:close/>
                </a:path>
              </a:pathLst>
            </a:custGeom>
            <a:solidFill>
              <a:srgbClr val="C6826A"/>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2"/>
            <p:cNvSpPr/>
            <p:nvPr/>
          </p:nvSpPr>
          <p:spPr>
            <a:xfrm>
              <a:off x="7339564" y="2670346"/>
              <a:ext cx="79885" cy="150864"/>
            </a:xfrm>
            <a:custGeom>
              <a:rect b="b" l="l" r="r" t="t"/>
              <a:pathLst>
                <a:path extrusionOk="0" h="11807" w="6252">
                  <a:moveTo>
                    <a:pt x="6252" y="0"/>
                  </a:moveTo>
                  <a:cubicBezTo>
                    <a:pt x="6252" y="0"/>
                    <a:pt x="4558" y="404"/>
                    <a:pt x="3590" y="1049"/>
                  </a:cubicBezTo>
                  <a:cubicBezTo>
                    <a:pt x="2662" y="1734"/>
                    <a:pt x="1" y="3630"/>
                    <a:pt x="1" y="3630"/>
                  </a:cubicBezTo>
                  <a:lnTo>
                    <a:pt x="1" y="10002"/>
                  </a:lnTo>
                  <a:cubicBezTo>
                    <a:pt x="1" y="11067"/>
                    <a:pt x="847" y="11806"/>
                    <a:pt x="1776" y="11806"/>
                  </a:cubicBezTo>
                  <a:cubicBezTo>
                    <a:pt x="2113" y="11806"/>
                    <a:pt x="2461" y="11709"/>
                    <a:pt x="2783" y="11494"/>
                  </a:cubicBezTo>
                  <a:lnTo>
                    <a:pt x="5445" y="9720"/>
                  </a:lnTo>
                  <a:cubicBezTo>
                    <a:pt x="5969" y="9357"/>
                    <a:pt x="6252" y="8832"/>
                    <a:pt x="6252" y="8227"/>
                  </a:cubicBezTo>
                  <a:lnTo>
                    <a:pt x="6252" y="0"/>
                  </a:lnTo>
                  <a:close/>
                </a:path>
              </a:pathLst>
            </a:custGeom>
            <a:solidFill>
              <a:srgbClr val="C6826A"/>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2"/>
            <p:cNvSpPr/>
            <p:nvPr/>
          </p:nvSpPr>
          <p:spPr>
            <a:xfrm>
              <a:off x="7202493" y="2891509"/>
              <a:ext cx="310225" cy="415780"/>
            </a:xfrm>
            <a:custGeom>
              <a:rect b="b" l="l" r="r" t="t"/>
              <a:pathLst>
                <a:path extrusionOk="0" h="32540" w="24279">
                  <a:moveTo>
                    <a:pt x="17804" y="1"/>
                  </a:moveTo>
                  <a:cubicBezTo>
                    <a:pt x="16616" y="1"/>
                    <a:pt x="15403" y="352"/>
                    <a:pt x="14317" y="1123"/>
                  </a:cubicBezTo>
                  <a:lnTo>
                    <a:pt x="2541" y="9471"/>
                  </a:lnTo>
                  <a:cubicBezTo>
                    <a:pt x="968" y="10600"/>
                    <a:pt x="0" y="12415"/>
                    <a:pt x="0" y="14391"/>
                  </a:cubicBezTo>
                  <a:lnTo>
                    <a:pt x="0" y="27498"/>
                  </a:lnTo>
                  <a:cubicBezTo>
                    <a:pt x="0" y="29111"/>
                    <a:pt x="646" y="30644"/>
                    <a:pt x="1775" y="31773"/>
                  </a:cubicBezTo>
                  <a:lnTo>
                    <a:pt x="2541" y="32539"/>
                  </a:lnTo>
                  <a:cubicBezTo>
                    <a:pt x="2541" y="32539"/>
                    <a:pt x="19560" y="18061"/>
                    <a:pt x="20689" y="16367"/>
                  </a:cubicBezTo>
                  <a:cubicBezTo>
                    <a:pt x="21818" y="14673"/>
                    <a:pt x="24278" y="10802"/>
                    <a:pt x="23794" y="5519"/>
                  </a:cubicBezTo>
                  <a:cubicBezTo>
                    <a:pt x="23794" y="5438"/>
                    <a:pt x="23794" y="5398"/>
                    <a:pt x="23794" y="5357"/>
                  </a:cubicBezTo>
                  <a:cubicBezTo>
                    <a:pt x="23479" y="2119"/>
                    <a:pt x="20720" y="1"/>
                    <a:pt x="17804" y="1"/>
                  </a:cubicBezTo>
                  <a:close/>
                </a:path>
              </a:pathLst>
            </a:custGeom>
            <a:solidFill>
              <a:srgbClr val="C6826A"/>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2"/>
            <p:cNvSpPr/>
            <p:nvPr/>
          </p:nvSpPr>
          <p:spPr>
            <a:xfrm>
              <a:off x="7339564" y="2891930"/>
              <a:ext cx="79885" cy="151081"/>
            </a:xfrm>
            <a:custGeom>
              <a:rect b="b" l="l" r="r" t="t"/>
              <a:pathLst>
                <a:path extrusionOk="0" h="11824" w="6252">
                  <a:moveTo>
                    <a:pt x="6252" y="1"/>
                  </a:moveTo>
                  <a:cubicBezTo>
                    <a:pt x="6252" y="1"/>
                    <a:pt x="4558" y="404"/>
                    <a:pt x="3590" y="1090"/>
                  </a:cubicBezTo>
                  <a:cubicBezTo>
                    <a:pt x="2662" y="1775"/>
                    <a:pt x="1" y="3630"/>
                    <a:pt x="1" y="3630"/>
                  </a:cubicBezTo>
                  <a:lnTo>
                    <a:pt x="1" y="10043"/>
                  </a:lnTo>
                  <a:cubicBezTo>
                    <a:pt x="1" y="11088"/>
                    <a:pt x="863" y="11824"/>
                    <a:pt x="1803" y="11824"/>
                  </a:cubicBezTo>
                  <a:cubicBezTo>
                    <a:pt x="2131" y="11824"/>
                    <a:pt x="2470" y="11734"/>
                    <a:pt x="2783" y="11535"/>
                  </a:cubicBezTo>
                  <a:lnTo>
                    <a:pt x="5445" y="9720"/>
                  </a:lnTo>
                  <a:cubicBezTo>
                    <a:pt x="5969" y="9397"/>
                    <a:pt x="6252" y="8833"/>
                    <a:pt x="6252" y="8228"/>
                  </a:cubicBezTo>
                  <a:lnTo>
                    <a:pt x="6252" y="1"/>
                  </a:lnTo>
                  <a:close/>
                </a:path>
              </a:pathLst>
            </a:custGeom>
            <a:solidFill>
              <a:srgbClr val="C6826A"/>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2"/>
            <p:cNvSpPr/>
            <p:nvPr/>
          </p:nvSpPr>
          <p:spPr>
            <a:xfrm>
              <a:off x="7202493" y="3113106"/>
              <a:ext cx="310225" cy="415767"/>
            </a:xfrm>
            <a:custGeom>
              <a:rect b="b" l="l" r="r" t="t"/>
              <a:pathLst>
                <a:path extrusionOk="0" h="32539" w="24279">
                  <a:moveTo>
                    <a:pt x="17804" y="0"/>
                  </a:moveTo>
                  <a:cubicBezTo>
                    <a:pt x="16616" y="0"/>
                    <a:pt x="15403" y="352"/>
                    <a:pt x="14317" y="1122"/>
                  </a:cubicBezTo>
                  <a:lnTo>
                    <a:pt x="2541" y="9470"/>
                  </a:lnTo>
                  <a:cubicBezTo>
                    <a:pt x="968" y="10600"/>
                    <a:pt x="0" y="12455"/>
                    <a:pt x="0" y="14390"/>
                  </a:cubicBezTo>
                  <a:lnTo>
                    <a:pt x="0" y="27497"/>
                  </a:lnTo>
                  <a:cubicBezTo>
                    <a:pt x="0" y="29111"/>
                    <a:pt x="646" y="30643"/>
                    <a:pt x="1775" y="31772"/>
                  </a:cubicBezTo>
                  <a:lnTo>
                    <a:pt x="2541" y="32539"/>
                  </a:lnTo>
                  <a:cubicBezTo>
                    <a:pt x="2541" y="32539"/>
                    <a:pt x="19560" y="18060"/>
                    <a:pt x="20689" y="16367"/>
                  </a:cubicBezTo>
                  <a:cubicBezTo>
                    <a:pt x="21818" y="14713"/>
                    <a:pt x="24278" y="10841"/>
                    <a:pt x="23794" y="5518"/>
                  </a:cubicBezTo>
                  <a:cubicBezTo>
                    <a:pt x="23794" y="5478"/>
                    <a:pt x="23794" y="5397"/>
                    <a:pt x="23794" y="5357"/>
                  </a:cubicBezTo>
                  <a:cubicBezTo>
                    <a:pt x="23479" y="2119"/>
                    <a:pt x="20720" y="0"/>
                    <a:pt x="17804" y="0"/>
                  </a:cubicBezTo>
                  <a:close/>
                </a:path>
              </a:pathLst>
            </a:custGeom>
            <a:solidFill>
              <a:srgbClr val="C6826A"/>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2"/>
            <p:cNvSpPr/>
            <p:nvPr/>
          </p:nvSpPr>
          <p:spPr>
            <a:xfrm>
              <a:off x="7339564" y="3114039"/>
              <a:ext cx="79885" cy="150864"/>
            </a:xfrm>
            <a:custGeom>
              <a:rect b="b" l="l" r="r" t="t"/>
              <a:pathLst>
                <a:path extrusionOk="0" h="11807" w="6252">
                  <a:moveTo>
                    <a:pt x="6252" y="1"/>
                  </a:moveTo>
                  <a:cubicBezTo>
                    <a:pt x="6252" y="1"/>
                    <a:pt x="4558" y="364"/>
                    <a:pt x="3590" y="1049"/>
                  </a:cubicBezTo>
                  <a:cubicBezTo>
                    <a:pt x="2662" y="1735"/>
                    <a:pt x="1" y="3630"/>
                    <a:pt x="1" y="3630"/>
                  </a:cubicBezTo>
                  <a:lnTo>
                    <a:pt x="1" y="10002"/>
                  </a:lnTo>
                  <a:cubicBezTo>
                    <a:pt x="1" y="11067"/>
                    <a:pt x="847" y="11807"/>
                    <a:pt x="1776" y="11807"/>
                  </a:cubicBezTo>
                  <a:cubicBezTo>
                    <a:pt x="2113" y="11807"/>
                    <a:pt x="2461" y="11709"/>
                    <a:pt x="2783" y="11494"/>
                  </a:cubicBezTo>
                  <a:lnTo>
                    <a:pt x="5445" y="9680"/>
                  </a:lnTo>
                  <a:cubicBezTo>
                    <a:pt x="5969" y="9357"/>
                    <a:pt x="6252" y="8792"/>
                    <a:pt x="6252" y="8187"/>
                  </a:cubicBezTo>
                  <a:lnTo>
                    <a:pt x="6252" y="1"/>
                  </a:lnTo>
                  <a:close/>
                </a:path>
              </a:pathLst>
            </a:custGeom>
            <a:solidFill>
              <a:srgbClr val="C6826A"/>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2"/>
            <p:cNvSpPr/>
            <p:nvPr/>
          </p:nvSpPr>
          <p:spPr>
            <a:xfrm>
              <a:off x="7202493" y="3335215"/>
              <a:ext cx="310225" cy="415767"/>
            </a:xfrm>
            <a:custGeom>
              <a:rect b="b" l="l" r="r" t="t"/>
              <a:pathLst>
                <a:path extrusionOk="0" h="32539" w="24279">
                  <a:moveTo>
                    <a:pt x="17804" y="0"/>
                  </a:moveTo>
                  <a:cubicBezTo>
                    <a:pt x="16616" y="0"/>
                    <a:pt x="15403" y="352"/>
                    <a:pt x="14317" y="1122"/>
                  </a:cubicBezTo>
                  <a:lnTo>
                    <a:pt x="2541" y="9470"/>
                  </a:lnTo>
                  <a:cubicBezTo>
                    <a:pt x="968" y="10599"/>
                    <a:pt x="0" y="12414"/>
                    <a:pt x="0" y="14390"/>
                  </a:cubicBezTo>
                  <a:lnTo>
                    <a:pt x="0" y="27497"/>
                  </a:lnTo>
                  <a:cubicBezTo>
                    <a:pt x="0" y="29110"/>
                    <a:pt x="646" y="30643"/>
                    <a:pt x="1775" y="31772"/>
                  </a:cubicBezTo>
                  <a:lnTo>
                    <a:pt x="2541" y="32538"/>
                  </a:lnTo>
                  <a:cubicBezTo>
                    <a:pt x="2541" y="32538"/>
                    <a:pt x="19560" y="18020"/>
                    <a:pt x="20689" y="16366"/>
                  </a:cubicBezTo>
                  <a:cubicBezTo>
                    <a:pt x="21818" y="14673"/>
                    <a:pt x="24278" y="10801"/>
                    <a:pt x="23794" y="5518"/>
                  </a:cubicBezTo>
                  <a:cubicBezTo>
                    <a:pt x="23794" y="5437"/>
                    <a:pt x="23794" y="5397"/>
                    <a:pt x="23794" y="5357"/>
                  </a:cubicBezTo>
                  <a:cubicBezTo>
                    <a:pt x="23479" y="2118"/>
                    <a:pt x="20720" y="0"/>
                    <a:pt x="17804" y="0"/>
                  </a:cubicBezTo>
                  <a:close/>
                </a:path>
              </a:pathLst>
            </a:custGeom>
            <a:solidFill>
              <a:srgbClr val="C6826A"/>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2"/>
            <p:cNvSpPr/>
            <p:nvPr/>
          </p:nvSpPr>
          <p:spPr>
            <a:xfrm>
              <a:off x="7339564" y="3335636"/>
              <a:ext cx="79885" cy="150864"/>
            </a:xfrm>
            <a:custGeom>
              <a:rect b="b" l="l" r="r" t="t"/>
              <a:pathLst>
                <a:path extrusionOk="0" h="11807" w="6252">
                  <a:moveTo>
                    <a:pt x="6252" y="0"/>
                  </a:moveTo>
                  <a:cubicBezTo>
                    <a:pt x="6252" y="0"/>
                    <a:pt x="4558" y="403"/>
                    <a:pt x="3590" y="1089"/>
                  </a:cubicBezTo>
                  <a:cubicBezTo>
                    <a:pt x="2662" y="1734"/>
                    <a:pt x="1" y="3630"/>
                    <a:pt x="1" y="3630"/>
                  </a:cubicBezTo>
                  <a:lnTo>
                    <a:pt x="1" y="10002"/>
                  </a:lnTo>
                  <a:cubicBezTo>
                    <a:pt x="1" y="11067"/>
                    <a:pt x="847" y="11806"/>
                    <a:pt x="1776" y="11806"/>
                  </a:cubicBezTo>
                  <a:cubicBezTo>
                    <a:pt x="2113" y="11806"/>
                    <a:pt x="2461" y="11709"/>
                    <a:pt x="2783" y="11494"/>
                  </a:cubicBezTo>
                  <a:lnTo>
                    <a:pt x="5445" y="9719"/>
                  </a:lnTo>
                  <a:cubicBezTo>
                    <a:pt x="5969" y="9397"/>
                    <a:pt x="6252" y="8832"/>
                    <a:pt x="6252" y="8227"/>
                  </a:cubicBezTo>
                  <a:lnTo>
                    <a:pt x="6252" y="0"/>
                  </a:lnTo>
                  <a:close/>
                </a:path>
              </a:pathLst>
            </a:custGeom>
            <a:solidFill>
              <a:srgbClr val="C6826A"/>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2"/>
            <p:cNvSpPr/>
            <p:nvPr/>
          </p:nvSpPr>
          <p:spPr>
            <a:xfrm>
              <a:off x="7234949" y="3680900"/>
              <a:ext cx="85047" cy="121105"/>
            </a:xfrm>
            <a:custGeom>
              <a:rect b="b" l="l" r="r" t="t"/>
              <a:pathLst>
                <a:path extrusionOk="0" h="9478" w="6656">
                  <a:moveTo>
                    <a:pt x="6413" y="1"/>
                  </a:moveTo>
                  <a:lnTo>
                    <a:pt x="1" y="5485"/>
                  </a:lnTo>
                  <a:lnTo>
                    <a:pt x="6655" y="9478"/>
                  </a:lnTo>
                  <a:lnTo>
                    <a:pt x="6413" y="1"/>
                  </a:lnTo>
                  <a:close/>
                </a:path>
              </a:pathLst>
            </a:custGeom>
            <a:solidFill>
              <a:srgbClr val="C6826A"/>
            </a:solidFill>
            <a:ln cap="rnd" cmpd="sng" w="6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2"/>
            <p:cNvSpPr/>
            <p:nvPr/>
          </p:nvSpPr>
          <p:spPr>
            <a:xfrm>
              <a:off x="7690501" y="3997834"/>
              <a:ext cx="722465" cy="224680"/>
            </a:xfrm>
            <a:custGeom>
              <a:rect b="b" l="l" r="r" t="t"/>
              <a:pathLst>
                <a:path extrusionOk="0" h="17584" w="56542">
                  <a:moveTo>
                    <a:pt x="1" y="0"/>
                  </a:moveTo>
                  <a:lnTo>
                    <a:pt x="1" y="17584"/>
                  </a:lnTo>
                  <a:lnTo>
                    <a:pt x="56542" y="17584"/>
                  </a:lnTo>
                  <a:lnTo>
                    <a:pt x="56542" y="0"/>
                  </a:lnTo>
                  <a:close/>
                </a:path>
              </a:pathLst>
            </a:custGeom>
            <a:solidFill>
              <a:schemeClr val="accent4"/>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2"/>
            <p:cNvSpPr/>
            <p:nvPr/>
          </p:nvSpPr>
          <p:spPr>
            <a:xfrm>
              <a:off x="8263546" y="4043695"/>
              <a:ext cx="75758" cy="75758"/>
            </a:xfrm>
            <a:custGeom>
              <a:rect b="b" l="l" r="r" t="t"/>
              <a:pathLst>
                <a:path extrusionOk="0" h="5929" w="5929">
                  <a:moveTo>
                    <a:pt x="2944" y="0"/>
                  </a:moveTo>
                  <a:cubicBezTo>
                    <a:pt x="1331" y="0"/>
                    <a:pt x="0" y="1331"/>
                    <a:pt x="0" y="2944"/>
                  </a:cubicBezTo>
                  <a:cubicBezTo>
                    <a:pt x="0" y="4598"/>
                    <a:pt x="1331" y="5929"/>
                    <a:pt x="2944" y="5929"/>
                  </a:cubicBezTo>
                  <a:cubicBezTo>
                    <a:pt x="4598" y="5929"/>
                    <a:pt x="5929" y="4598"/>
                    <a:pt x="5929" y="2944"/>
                  </a:cubicBezTo>
                  <a:cubicBezTo>
                    <a:pt x="5929" y="1331"/>
                    <a:pt x="4598" y="0"/>
                    <a:pt x="2944" y="0"/>
                  </a:cubicBezTo>
                  <a:close/>
                </a:path>
              </a:pathLst>
            </a:custGeom>
            <a:solidFill>
              <a:schemeClr val="dk1"/>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2"/>
            <p:cNvSpPr/>
            <p:nvPr/>
          </p:nvSpPr>
          <p:spPr>
            <a:xfrm>
              <a:off x="7690501" y="4222511"/>
              <a:ext cx="722465" cy="380821"/>
            </a:xfrm>
            <a:custGeom>
              <a:rect b="b" l="l" r="r" t="t"/>
              <a:pathLst>
                <a:path extrusionOk="0" h="29804" w="56542">
                  <a:moveTo>
                    <a:pt x="1" y="1"/>
                  </a:moveTo>
                  <a:lnTo>
                    <a:pt x="1" y="29804"/>
                  </a:lnTo>
                  <a:lnTo>
                    <a:pt x="56542" y="29804"/>
                  </a:lnTo>
                  <a:lnTo>
                    <a:pt x="56542" y="1"/>
                  </a:lnTo>
                  <a:close/>
                </a:path>
              </a:pathLst>
            </a:custGeom>
            <a:solidFill>
              <a:schemeClr val="accent2"/>
            </a:solidFill>
            <a:ln cap="rnd" cmpd="sng" w="30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2"/>
            <p:cNvSpPr/>
            <p:nvPr/>
          </p:nvSpPr>
          <p:spPr>
            <a:xfrm>
              <a:off x="7962597" y="3136196"/>
              <a:ext cx="298367" cy="301472"/>
            </a:xfrm>
            <a:custGeom>
              <a:rect b="b" l="l" r="r" t="t"/>
              <a:pathLst>
                <a:path extrusionOk="0" h="23594" w="23351">
                  <a:moveTo>
                    <a:pt x="1210" y="1"/>
                  </a:moveTo>
                  <a:cubicBezTo>
                    <a:pt x="1210" y="1"/>
                    <a:pt x="0" y="9034"/>
                    <a:pt x="1210" y="12019"/>
                  </a:cubicBezTo>
                  <a:cubicBezTo>
                    <a:pt x="2460" y="14963"/>
                    <a:pt x="7058" y="14761"/>
                    <a:pt x="13188" y="15568"/>
                  </a:cubicBezTo>
                  <a:cubicBezTo>
                    <a:pt x="19277" y="16334"/>
                    <a:pt x="22665" y="23593"/>
                    <a:pt x="22665" y="23593"/>
                  </a:cubicBezTo>
                  <a:cubicBezTo>
                    <a:pt x="22826" y="20407"/>
                    <a:pt x="23351" y="19560"/>
                    <a:pt x="20850" y="14479"/>
                  </a:cubicBezTo>
                  <a:cubicBezTo>
                    <a:pt x="18390" y="9397"/>
                    <a:pt x="14882" y="9518"/>
                    <a:pt x="8994" y="7542"/>
                  </a:cubicBezTo>
                  <a:cubicBezTo>
                    <a:pt x="3146" y="5526"/>
                    <a:pt x="1210" y="1"/>
                    <a:pt x="12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2"/>
            <p:cNvSpPr/>
            <p:nvPr/>
          </p:nvSpPr>
          <p:spPr>
            <a:xfrm>
              <a:off x="7316895" y="3490225"/>
              <a:ext cx="178310" cy="240153"/>
            </a:xfrm>
            <a:custGeom>
              <a:rect b="b" l="l" r="r" t="t"/>
              <a:pathLst>
                <a:path extrusionOk="0" h="18795" w="13955">
                  <a:moveTo>
                    <a:pt x="13954" y="1"/>
                  </a:moveTo>
                  <a:cubicBezTo>
                    <a:pt x="13954" y="1"/>
                    <a:pt x="12542" y="3953"/>
                    <a:pt x="11252" y="4961"/>
                  </a:cubicBezTo>
                  <a:cubicBezTo>
                    <a:pt x="9961" y="5970"/>
                    <a:pt x="0" y="14923"/>
                    <a:pt x="0" y="14923"/>
                  </a:cubicBezTo>
                  <a:lnTo>
                    <a:pt x="0" y="18794"/>
                  </a:lnTo>
                  <a:cubicBezTo>
                    <a:pt x="0" y="18794"/>
                    <a:pt x="11534" y="10123"/>
                    <a:pt x="12543" y="8672"/>
                  </a:cubicBezTo>
                  <a:cubicBezTo>
                    <a:pt x="13551" y="7180"/>
                    <a:pt x="13954" y="1"/>
                    <a:pt x="139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0" name="Google Shape;2160;p52"/>
          <p:cNvSpPr/>
          <p:nvPr/>
        </p:nvSpPr>
        <p:spPr>
          <a:xfrm>
            <a:off x="720010" y="888168"/>
            <a:ext cx="914400" cy="91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2"/>
          <p:cNvSpPr txBox="1"/>
          <p:nvPr>
            <p:ph idx="2" type="title"/>
          </p:nvPr>
        </p:nvSpPr>
        <p:spPr>
          <a:xfrm>
            <a:off x="779410" y="947568"/>
            <a:ext cx="795600" cy="795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53"/>
          <p:cNvSpPr txBox="1"/>
          <p:nvPr>
            <p:ph idx="1" type="body"/>
          </p:nvPr>
        </p:nvSpPr>
        <p:spPr>
          <a:xfrm>
            <a:off x="713225" y="1153700"/>
            <a:ext cx="7704000" cy="5316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Engage with entertainment of choice and learn from the interactive lesson.</a:t>
            </a:r>
            <a:endParaRPr/>
          </a:p>
        </p:txBody>
      </p:sp>
      <p:sp>
        <p:nvSpPr>
          <p:cNvPr id="2167" name="Google Shape;2167;p53"/>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Simple task:</a:t>
            </a:r>
            <a:endParaRPr/>
          </a:p>
        </p:txBody>
      </p:sp>
      <p:pic>
        <p:nvPicPr>
          <p:cNvPr id="2168" name="Google Shape;2168;p53"/>
          <p:cNvPicPr preferRelativeResize="0"/>
          <p:nvPr/>
        </p:nvPicPr>
        <p:blipFill>
          <a:blip r:embed="rId3">
            <a:alphaModFix/>
          </a:blip>
          <a:stretch>
            <a:fillRect/>
          </a:stretch>
        </p:blipFill>
        <p:spPr>
          <a:xfrm>
            <a:off x="0" y="1767391"/>
            <a:ext cx="9144003" cy="260746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54"/>
          <p:cNvSpPr txBox="1"/>
          <p:nvPr>
            <p:ph idx="1" type="body"/>
          </p:nvPr>
        </p:nvSpPr>
        <p:spPr>
          <a:xfrm>
            <a:off x="713225" y="1153700"/>
            <a:ext cx="7704000" cy="5316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 Review previously seen material through in-app practice.</a:t>
            </a:r>
            <a:endParaRPr/>
          </a:p>
        </p:txBody>
      </p:sp>
      <p:sp>
        <p:nvSpPr>
          <p:cNvPr id="2174" name="Google Shape;2174;p54"/>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Moderate task:</a:t>
            </a:r>
            <a:endParaRPr/>
          </a:p>
        </p:txBody>
      </p:sp>
      <p:pic>
        <p:nvPicPr>
          <p:cNvPr id="2175" name="Google Shape;2175;p54"/>
          <p:cNvPicPr preferRelativeResize="0"/>
          <p:nvPr/>
        </p:nvPicPr>
        <p:blipFill>
          <a:blip r:embed="rId3">
            <a:alphaModFix/>
          </a:blip>
          <a:stretch>
            <a:fillRect/>
          </a:stretch>
        </p:blipFill>
        <p:spPr>
          <a:xfrm>
            <a:off x="1151975" y="1823500"/>
            <a:ext cx="6826512" cy="3153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55"/>
          <p:cNvSpPr txBox="1"/>
          <p:nvPr>
            <p:ph idx="1" type="body"/>
          </p:nvPr>
        </p:nvSpPr>
        <p:spPr>
          <a:xfrm>
            <a:off x="713225" y="1153700"/>
            <a:ext cx="7704000" cy="5316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Organize a synchronous, optionally competitive watch party for your media-language community.</a:t>
            </a:r>
            <a:endParaRPr/>
          </a:p>
        </p:txBody>
      </p:sp>
      <p:sp>
        <p:nvSpPr>
          <p:cNvPr id="2181" name="Google Shape;2181;p55"/>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Complex task:</a:t>
            </a:r>
            <a:endParaRPr/>
          </a:p>
        </p:txBody>
      </p:sp>
      <p:pic>
        <p:nvPicPr>
          <p:cNvPr id="2182" name="Google Shape;2182;p55"/>
          <p:cNvPicPr preferRelativeResize="0"/>
          <p:nvPr/>
        </p:nvPicPr>
        <p:blipFill>
          <a:blip r:embed="rId3">
            <a:alphaModFix/>
          </a:blip>
          <a:stretch>
            <a:fillRect/>
          </a:stretch>
        </p:blipFill>
        <p:spPr>
          <a:xfrm>
            <a:off x="190613" y="1767400"/>
            <a:ext cx="8762772" cy="3153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56"/>
          <p:cNvSpPr txBox="1"/>
          <p:nvPr>
            <p:ph type="title"/>
          </p:nvPr>
        </p:nvSpPr>
        <p:spPr>
          <a:xfrm>
            <a:off x="720000" y="1724109"/>
            <a:ext cx="3255300" cy="1926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Paper Prototype</a:t>
            </a:r>
            <a:endParaRPr/>
          </a:p>
        </p:txBody>
      </p:sp>
      <p:sp>
        <p:nvSpPr>
          <p:cNvPr id="2188" name="Google Shape;2188;p56"/>
          <p:cNvSpPr txBox="1"/>
          <p:nvPr>
            <p:ph idx="1" type="subTitle"/>
          </p:nvPr>
        </p:nvSpPr>
        <p:spPr>
          <a:xfrm>
            <a:off x="720000" y="3672450"/>
            <a:ext cx="2925000" cy="7134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Construction, Testing, and Results</a:t>
            </a:r>
            <a:endParaRPr/>
          </a:p>
        </p:txBody>
      </p:sp>
      <p:sp>
        <p:nvSpPr>
          <p:cNvPr id="2189" name="Google Shape;2189;p56"/>
          <p:cNvSpPr/>
          <p:nvPr/>
        </p:nvSpPr>
        <p:spPr>
          <a:xfrm>
            <a:off x="720010" y="888168"/>
            <a:ext cx="914400" cy="91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6"/>
          <p:cNvSpPr txBox="1"/>
          <p:nvPr>
            <p:ph idx="2" type="title"/>
          </p:nvPr>
        </p:nvSpPr>
        <p:spPr>
          <a:xfrm>
            <a:off x="779410" y="947568"/>
            <a:ext cx="795600" cy="795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03</a:t>
            </a:r>
            <a:endParaRPr/>
          </a:p>
        </p:txBody>
      </p:sp>
      <p:grpSp>
        <p:nvGrpSpPr>
          <p:cNvPr id="2191" name="Google Shape;2191;p56"/>
          <p:cNvGrpSpPr/>
          <p:nvPr/>
        </p:nvGrpSpPr>
        <p:grpSpPr>
          <a:xfrm flipH="1">
            <a:off x="4733709" y="1377598"/>
            <a:ext cx="3255125" cy="2619912"/>
            <a:chOff x="1056300" y="822225"/>
            <a:chExt cx="5504100" cy="4426275"/>
          </a:xfrm>
        </p:grpSpPr>
        <p:sp>
          <p:nvSpPr>
            <p:cNvPr id="2192" name="Google Shape;2192;p56"/>
            <p:cNvSpPr/>
            <p:nvPr/>
          </p:nvSpPr>
          <p:spPr>
            <a:xfrm>
              <a:off x="2097150" y="1642075"/>
              <a:ext cx="3422400" cy="313000"/>
            </a:xfrm>
            <a:custGeom>
              <a:rect b="b" l="l" r="r" t="t"/>
              <a:pathLst>
                <a:path extrusionOk="0" h="12520" w="136896">
                  <a:moveTo>
                    <a:pt x="7558" y="0"/>
                  </a:moveTo>
                  <a:cubicBezTo>
                    <a:pt x="3385" y="0"/>
                    <a:pt x="1" y="3385"/>
                    <a:pt x="1" y="7525"/>
                  </a:cubicBezTo>
                  <a:lnTo>
                    <a:pt x="1" y="12520"/>
                  </a:lnTo>
                  <a:lnTo>
                    <a:pt x="136896" y="12520"/>
                  </a:lnTo>
                  <a:lnTo>
                    <a:pt x="136896" y="7525"/>
                  </a:lnTo>
                  <a:cubicBezTo>
                    <a:pt x="136896" y="3385"/>
                    <a:pt x="133511" y="0"/>
                    <a:pt x="129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6"/>
            <p:cNvSpPr/>
            <p:nvPr/>
          </p:nvSpPr>
          <p:spPr>
            <a:xfrm>
              <a:off x="2097150" y="1955050"/>
              <a:ext cx="3422400" cy="2091600"/>
            </a:xfrm>
            <a:custGeom>
              <a:rect b="b" l="l" r="r" t="t"/>
              <a:pathLst>
                <a:path extrusionOk="0" h="83664" w="136896">
                  <a:moveTo>
                    <a:pt x="1" y="1"/>
                  </a:moveTo>
                  <a:lnTo>
                    <a:pt x="1" y="83663"/>
                  </a:lnTo>
                  <a:lnTo>
                    <a:pt x="136896" y="83663"/>
                  </a:lnTo>
                  <a:lnTo>
                    <a:pt x="13689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2097150" y="4046625"/>
              <a:ext cx="3422400" cy="256325"/>
            </a:xfrm>
            <a:custGeom>
              <a:rect b="b" l="l" r="r" t="t"/>
              <a:pathLst>
                <a:path extrusionOk="0" h="10253" w="136896">
                  <a:moveTo>
                    <a:pt x="1" y="0"/>
                  </a:moveTo>
                  <a:lnTo>
                    <a:pt x="1" y="10253"/>
                  </a:lnTo>
                  <a:lnTo>
                    <a:pt x="136896" y="10253"/>
                  </a:lnTo>
                  <a:lnTo>
                    <a:pt x="1368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6"/>
            <p:cNvSpPr/>
            <p:nvPr/>
          </p:nvSpPr>
          <p:spPr>
            <a:xfrm>
              <a:off x="1056300" y="4296350"/>
              <a:ext cx="5504100" cy="781275"/>
            </a:xfrm>
            <a:custGeom>
              <a:rect b="b" l="l" r="r" t="t"/>
              <a:pathLst>
                <a:path extrusionOk="0" h="31251" w="220164">
                  <a:moveTo>
                    <a:pt x="41635" y="1"/>
                  </a:moveTo>
                  <a:lnTo>
                    <a:pt x="1" y="31251"/>
                  </a:lnTo>
                  <a:lnTo>
                    <a:pt x="220164" y="31251"/>
                  </a:lnTo>
                  <a:lnTo>
                    <a:pt x="1785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1056300" y="5077600"/>
              <a:ext cx="5504100" cy="170900"/>
            </a:xfrm>
            <a:custGeom>
              <a:rect b="b" l="l" r="r" t="t"/>
              <a:pathLst>
                <a:path extrusionOk="0" h="6836" w="220164">
                  <a:moveTo>
                    <a:pt x="1" y="1"/>
                  </a:moveTo>
                  <a:lnTo>
                    <a:pt x="1" y="6836"/>
                  </a:lnTo>
                  <a:lnTo>
                    <a:pt x="220164" y="6836"/>
                  </a:lnTo>
                  <a:lnTo>
                    <a:pt x="2201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2067575" y="4541175"/>
              <a:ext cx="3405150" cy="84625"/>
            </a:xfrm>
            <a:custGeom>
              <a:rect b="b" l="l" r="r" t="t"/>
              <a:pathLst>
                <a:path extrusionOk="0" h="3385" w="136206">
                  <a:moveTo>
                    <a:pt x="1676" y="0"/>
                  </a:moveTo>
                  <a:cubicBezTo>
                    <a:pt x="756" y="0"/>
                    <a:pt x="1" y="756"/>
                    <a:pt x="1" y="1676"/>
                  </a:cubicBezTo>
                  <a:cubicBezTo>
                    <a:pt x="1" y="2629"/>
                    <a:pt x="756" y="3385"/>
                    <a:pt x="1676" y="3385"/>
                  </a:cubicBezTo>
                  <a:lnTo>
                    <a:pt x="134530" y="3385"/>
                  </a:lnTo>
                  <a:cubicBezTo>
                    <a:pt x="135450" y="3385"/>
                    <a:pt x="136206" y="2629"/>
                    <a:pt x="136206" y="1676"/>
                  </a:cubicBezTo>
                  <a:cubicBezTo>
                    <a:pt x="136206" y="756"/>
                    <a:pt x="135450" y="0"/>
                    <a:pt x="1345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6"/>
            <p:cNvSpPr/>
            <p:nvPr/>
          </p:nvSpPr>
          <p:spPr>
            <a:xfrm>
              <a:off x="1929575" y="4748175"/>
              <a:ext cx="3681175" cy="84650"/>
            </a:xfrm>
            <a:custGeom>
              <a:rect b="b" l="l" r="r" t="t"/>
              <a:pathLst>
                <a:path extrusionOk="0" h="3386" w="147247">
                  <a:moveTo>
                    <a:pt x="1676" y="1"/>
                  </a:moveTo>
                  <a:cubicBezTo>
                    <a:pt x="756" y="1"/>
                    <a:pt x="0" y="757"/>
                    <a:pt x="0" y="1677"/>
                  </a:cubicBezTo>
                  <a:cubicBezTo>
                    <a:pt x="0" y="2630"/>
                    <a:pt x="756" y="3386"/>
                    <a:pt x="1676" y="3386"/>
                  </a:cubicBezTo>
                  <a:lnTo>
                    <a:pt x="145538" y="3386"/>
                  </a:lnTo>
                  <a:cubicBezTo>
                    <a:pt x="146491" y="3386"/>
                    <a:pt x="147246" y="2630"/>
                    <a:pt x="147246" y="1677"/>
                  </a:cubicBezTo>
                  <a:cubicBezTo>
                    <a:pt x="147246" y="757"/>
                    <a:pt x="146491" y="1"/>
                    <a:pt x="1455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6"/>
            <p:cNvSpPr/>
            <p:nvPr/>
          </p:nvSpPr>
          <p:spPr>
            <a:xfrm>
              <a:off x="3149500" y="2392100"/>
              <a:ext cx="25" cy="25"/>
            </a:xfrm>
            <a:custGeom>
              <a:rect b="b" l="l" r="r" t="t"/>
              <a:pathLst>
                <a:path extrusionOk="0" h="1" w="1">
                  <a:moveTo>
                    <a:pt x="0" y="1"/>
                  </a:moveTo>
                  <a:close/>
                </a:path>
              </a:pathLst>
            </a:custGeom>
            <a:solidFill>
              <a:srgbClr val="8769D0"/>
            </a:solidFill>
            <a:ln cap="rnd" cmpd="sng" w="9025">
              <a:solidFill>
                <a:srgbClr val="5532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6"/>
            <p:cNvSpPr/>
            <p:nvPr/>
          </p:nvSpPr>
          <p:spPr>
            <a:xfrm>
              <a:off x="2823350" y="2818550"/>
              <a:ext cx="526625" cy="218050"/>
            </a:xfrm>
            <a:custGeom>
              <a:rect b="b" l="l" r="r" t="t"/>
              <a:pathLst>
                <a:path extrusionOk="0" h="8722" w="21065">
                  <a:moveTo>
                    <a:pt x="9243" y="1"/>
                  </a:moveTo>
                  <a:cubicBezTo>
                    <a:pt x="8416" y="1"/>
                    <a:pt x="7582" y="129"/>
                    <a:pt x="6770" y="391"/>
                  </a:cubicBezTo>
                  <a:lnTo>
                    <a:pt x="1" y="2527"/>
                  </a:lnTo>
                  <a:cubicBezTo>
                    <a:pt x="1429" y="6556"/>
                    <a:pt x="7280" y="8721"/>
                    <a:pt x="12692" y="8721"/>
                  </a:cubicBezTo>
                  <a:cubicBezTo>
                    <a:pt x="13504" y="8721"/>
                    <a:pt x="14307" y="8672"/>
                    <a:pt x="15084" y="8574"/>
                  </a:cubicBezTo>
                  <a:cubicBezTo>
                    <a:pt x="21064" y="7851"/>
                    <a:pt x="20736" y="5551"/>
                    <a:pt x="20736" y="5551"/>
                  </a:cubicBezTo>
                  <a:lnTo>
                    <a:pt x="13375" y="1147"/>
                  </a:lnTo>
                  <a:cubicBezTo>
                    <a:pt x="12120" y="394"/>
                    <a:pt x="10691" y="1"/>
                    <a:pt x="9243" y="1"/>
                  </a:cubicBezTo>
                  <a:close/>
                </a:path>
              </a:pathLst>
            </a:custGeom>
            <a:solidFill>
              <a:srgbClr val="231F20"/>
            </a:solidFill>
            <a:ln cap="flat" cmpd="sng" w="4925">
              <a:solidFill>
                <a:srgbClr val="231F20"/>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6"/>
            <p:cNvSpPr/>
            <p:nvPr/>
          </p:nvSpPr>
          <p:spPr>
            <a:xfrm>
              <a:off x="2888250" y="2764250"/>
              <a:ext cx="394350" cy="1113700"/>
            </a:xfrm>
            <a:custGeom>
              <a:rect b="b" l="l" r="r" t="t"/>
              <a:pathLst>
                <a:path extrusionOk="0" h="44548" w="15774">
                  <a:moveTo>
                    <a:pt x="15774" y="0"/>
                  </a:moveTo>
                  <a:lnTo>
                    <a:pt x="724" y="1808"/>
                  </a:lnTo>
                  <a:lnTo>
                    <a:pt x="67" y="31875"/>
                  </a:lnTo>
                  <a:cubicBezTo>
                    <a:pt x="1" y="35785"/>
                    <a:pt x="1348" y="39564"/>
                    <a:pt x="3846" y="42554"/>
                  </a:cubicBezTo>
                  <a:cubicBezTo>
                    <a:pt x="4967" y="43856"/>
                    <a:pt x="6575" y="44547"/>
                    <a:pt x="8204" y="44547"/>
                  </a:cubicBezTo>
                  <a:cubicBezTo>
                    <a:pt x="9249" y="44547"/>
                    <a:pt x="10302" y="44262"/>
                    <a:pt x="11239" y="43672"/>
                  </a:cubicBezTo>
                  <a:cubicBezTo>
                    <a:pt x="12816" y="42686"/>
                    <a:pt x="13802" y="40977"/>
                    <a:pt x="13901" y="39137"/>
                  </a:cubicBezTo>
                  <a:lnTo>
                    <a:pt x="15774" y="0"/>
                  </a:lnTo>
                  <a:close/>
                </a:path>
              </a:pathLst>
            </a:custGeom>
            <a:solidFill>
              <a:schemeClr val="accent2"/>
            </a:solid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6"/>
            <p:cNvSpPr/>
            <p:nvPr/>
          </p:nvSpPr>
          <p:spPr>
            <a:xfrm>
              <a:off x="2823350" y="1948500"/>
              <a:ext cx="580850" cy="1008825"/>
            </a:xfrm>
            <a:custGeom>
              <a:rect b="b" l="l" r="r" t="t"/>
              <a:pathLst>
                <a:path extrusionOk="0" h="40353" w="23234">
                  <a:moveTo>
                    <a:pt x="12849" y="0"/>
                  </a:moveTo>
                  <a:cubicBezTo>
                    <a:pt x="6737" y="1446"/>
                    <a:pt x="2235" y="6704"/>
                    <a:pt x="1775" y="12947"/>
                  </a:cubicBezTo>
                  <a:lnTo>
                    <a:pt x="1" y="37329"/>
                  </a:lnTo>
                  <a:lnTo>
                    <a:pt x="1" y="37329"/>
                  </a:lnTo>
                  <a:lnTo>
                    <a:pt x="1315" y="37198"/>
                  </a:lnTo>
                  <a:cubicBezTo>
                    <a:pt x="2691" y="37036"/>
                    <a:pt x="4068" y="36955"/>
                    <a:pt x="5442" y="36955"/>
                  </a:cubicBezTo>
                  <a:cubicBezTo>
                    <a:pt x="9907" y="36955"/>
                    <a:pt x="14329" y="37807"/>
                    <a:pt x="18501" y="39465"/>
                  </a:cubicBezTo>
                  <a:lnTo>
                    <a:pt x="20736" y="40353"/>
                  </a:lnTo>
                  <a:lnTo>
                    <a:pt x="23233" y="17449"/>
                  </a:lnTo>
                  <a:lnTo>
                    <a:pt x="128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p:nvPr/>
          </p:nvSpPr>
          <p:spPr>
            <a:xfrm>
              <a:off x="2823350" y="1948500"/>
              <a:ext cx="580850" cy="1008825"/>
            </a:xfrm>
            <a:custGeom>
              <a:rect b="b" l="l" r="r" t="t"/>
              <a:pathLst>
                <a:path extrusionOk="0" fill="none" h="40353" w="23234">
                  <a:moveTo>
                    <a:pt x="12849" y="0"/>
                  </a:moveTo>
                  <a:lnTo>
                    <a:pt x="12849" y="0"/>
                  </a:lnTo>
                  <a:cubicBezTo>
                    <a:pt x="6737" y="1446"/>
                    <a:pt x="2235" y="6704"/>
                    <a:pt x="1775" y="12947"/>
                  </a:cubicBezTo>
                  <a:lnTo>
                    <a:pt x="1" y="37329"/>
                  </a:lnTo>
                  <a:lnTo>
                    <a:pt x="1315" y="37198"/>
                  </a:lnTo>
                  <a:cubicBezTo>
                    <a:pt x="7164" y="36508"/>
                    <a:pt x="13046" y="37297"/>
                    <a:pt x="18501" y="39465"/>
                  </a:cubicBezTo>
                  <a:lnTo>
                    <a:pt x="20736" y="40353"/>
                  </a:lnTo>
                  <a:lnTo>
                    <a:pt x="23233" y="17449"/>
                  </a:lnTo>
                </a:path>
              </a:pathLst>
            </a:custGeom>
            <a:solidFill>
              <a:schemeClr val="accent5"/>
            </a:solidFill>
            <a:ln cap="flat"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6"/>
            <p:cNvSpPr/>
            <p:nvPr/>
          </p:nvSpPr>
          <p:spPr>
            <a:xfrm>
              <a:off x="2176825" y="3096125"/>
              <a:ext cx="1057325" cy="819200"/>
            </a:xfrm>
            <a:custGeom>
              <a:rect b="b" l="l" r="r" t="t"/>
              <a:pathLst>
                <a:path extrusionOk="0" h="32768" w="42293">
                  <a:moveTo>
                    <a:pt x="4930" y="1"/>
                  </a:moveTo>
                  <a:lnTo>
                    <a:pt x="1" y="9958"/>
                  </a:lnTo>
                  <a:cubicBezTo>
                    <a:pt x="10286" y="19126"/>
                    <a:pt x="24219" y="30364"/>
                    <a:pt x="30002" y="32040"/>
                  </a:cubicBezTo>
                  <a:cubicBezTo>
                    <a:pt x="31753" y="32552"/>
                    <a:pt x="33256" y="32768"/>
                    <a:pt x="34547" y="32768"/>
                  </a:cubicBezTo>
                  <a:cubicBezTo>
                    <a:pt x="41543" y="32768"/>
                    <a:pt x="42292" y="26421"/>
                    <a:pt x="42292" y="26421"/>
                  </a:cubicBezTo>
                  <a:lnTo>
                    <a:pt x="33025" y="14952"/>
                  </a:lnTo>
                  <a:lnTo>
                    <a:pt x="49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6"/>
            <p:cNvSpPr/>
            <p:nvPr/>
          </p:nvSpPr>
          <p:spPr>
            <a:xfrm>
              <a:off x="2176825" y="3096125"/>
              <a:ext cx="1057325" cy="883150"/>
            </a:xfrm>
            <a:custGeom>
              <a:rect b="b" l="l" r="r" t="t"/>
              <a:pathLst>
                <a:path extrusionOk="0" fill="none" h="35326" w="42293">
                  <a:moveTo>
                    <a:pt x="33025" y="14952"/>
                  </a:moveTo>
                  <a:lnTo>
                    <a:pt x="4930" y="1"/>
                  </a:lnTo>
                  <a:lnTo>
                    <a:pt x="1" y="9958"/>
                  </a:lnTo>
                  <a:cubicBezTo>
                    <a:pt x="10286" y="19126"/>
                    <a:pt x="24219" y="30364"/>
                    <a:pt x="30002" y="32040"/>
                  </a:cubicBezTo>
                  <a:cubicBezTo>
                    <a:pt x="41241" y="35326"/>
                    <a:pt x="42292" y="26421"/>
                    <a:pt x="42292" y="26421"/>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6"/>
            <p:cNvSpPr/>
            <p:nvPr/>
          </p:nvSpPr>
          <p:spPr>
            <a:xfrm>
              <a:off x="1879450" y="2934750"/>
              <a:ext cx="420650" cy="410325"/>
            </a:xfrm>
            <a:custGeom>
              <a:rect b="b" l="l" r="r" t="t"/>
              <a:pathLst>
                <a:path extrusionOk="0" h="16413" w="16826">
                  <a:moveTo>
                    <a:pt x="3819" y="0"/>
                  </a:moveTo>
                  <a:cubicBezTo>
                    <a:pt x="2669" y="0"/>
                    <a:pt x="1554" y="572"/>
                    <a:pt x="888" y="1593"/>
                  </a:cubicBezTo>
                  <a:cubicBezTo>
                    <a:pt x="1" y="2940"/>
                    <a:pt x="231" y="5273"/>
                    <a:pt x="1348" y="6456"/>
                  </a:cubicBezTo>
                  <a:cubicBezTo>
                    <a:pt x="3451" y="8690"/>
                    <a:pt x="7296" y="12338"/>
                    <a:pt x="11896" y="16413"/>
                  </a:cubicBezTo>
                  <a:lnTo>
                    <a:pt x="16825" y="6456"/>
                  </a:lnTo>
                  <a:lnTo>
                    <a:pt x="5455" y="410"/>
                  </a:lnTo>
                  <a:cubicBezTo>
                    <a:pt x="4933" y="132"/>
                    <a:pt x="4372" y="0"/>
                    <a:pt x="3819" y="0"/>
                  </a:cubicBezTo>
                  <a:close/>
                </a:path>
              </a:pathLst>
            </a:custGeom>
            <a:solidFill>
              <a:srgbClr val="FEBFDC"/>
            </a:solid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6"/>
            <p:cNvSpPr/>
            <p:nvPr/>
          </p:nvSpPr>
          <p:spPr>
            <a:xfrm>
              <a:off x="1479375" y="2623775"/>
              <a:ext cx="646550" cy="603825"/>
            </a:xfrm>
            <a:custGeom>
              <a:rect b="b" l="l" r="r" t="t"/>
              <a:pathLst>
                <a:path extrusionOk="0" h="24153" w="25862">
                  <a:moveTo>
                    <a:pt x="16595" y="0"/>
                  </a:moveTo>
                  <a:cubicBezTo>
                    <a:pt x="16595" y="0"/>
                    <a:pt x="15642" y="427"/>
                    <a:pt x="15774" y="1118"/>
                  </a:cubicBezTo>
                  <a:cubicBezTo>
                    <a:pt x="15839" y="1808"/>
                    <a:pt x="17351" y="5422"/>
                    <a:pt x="17351" y="5422"/>
                  </a:cubicBezTo>
                  <a:cubicBezTo>
                    <a:pt x="17351" y="5422"/>
                    <a:pt x="5464" y="192"/>
                    <a:pt x="4231" y="192"/>
                  </a:cubicBezTo>
                  <a:cubicBezTo>
                    <a:pt x="4208" y="192"/>
                    <a:pt x="4189" y="194"/>
                    <a:pt x="4174" y="197"/>
                  </a:cubicBezTo>
                  <a:cubicBezTo>
                    <a:pt x="3320" y="395"/>
                    <a:pt x="3188" y="953"/>
                    <a:pt x="3188" y="953"/>
                  </a:cubicBezTo>
                  <a:cubicBezTo>
                    <a:pt x="3188" y="953"/>
                    <a:pt x="2546" y="575"/>
                    <a:pt x="2043" y="575"/>
                  </a:cubicBezTo>
                  <a:cubicBezTo>
                    <a:pt x="1835" y="575"/>
                    <a:pt x="1651" y="639"/>
                    <a:pt x="1545" y="822"/>
                  </a:cubicBezTo>
                  <a:cubicBezTo>
                    <a:pt x="1151" y="1413"/>
                    <a:pt x="822" y="1676"/>
                    <a:pt x="822" y="1676"/>
                  </a:cubicBezTo>
                  <a:cubicBezTo>
                    <a:pt x="822" y="1676"/>
                    <a:pt x="66" y="1808"/>
                    <a:pt x="34" y="2202"/>
                  </a:cubicBezTo>
                  <a:cubicBezTo>
                    <a:pt x="1" y="2596"/>
                    <a:pt x="22871" y="24153"/>
                    <a:pt x="22871" y="24153"/>
                  </a:cubicBezTo>
                  <a:lnTo>
                    <a:pt x="25862" y="15215"/>
                  </a:lnTo>
                  <a:lnTo>
                    <a:pt x="21951" y="12257"/>
                  </a:lnTo>
                  <a:cubicBezTo>
                    <a:pt x="21951" y="12257"/>
                    <a:pt x="22148" y="9530"/>
                    <a:pt x="21491" y="8412"/>
                  </a:cubicBezTo>
                  <a:cubicBezTo>
                    <a:pt x="20834" y="7262"/>
                    <a:pt x="16595" y="0"/>
                    <a:pt x="16595" y="0"/>
                  </a:cubicBezTo>
                  <a:close/>
                </a:path>
              </a:pathLst>
            </a:custGeom>
            <a:solidFill>
              <a:srgbClr val="F5B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1479375" y="2623775"/>
              <a:ext cx="646550" cy="603825"/>
            </a:xfrm>
            <a:custGeom>
              <a:rect b="b" l="l" r="r" t="t"/>
              <a:pathLst>
                <a:path extrusionOk="0" fill="none" h="24153" w="25862">
                  <a:moveTo>
                    <a:pt x="25862" y="15215"/>
                  </a:moveTo>
                  <a:lnTo>
                    <a:pt x="21951" y="12257"/>
                  </a:lnTo>
                  <a:cubicBezTo>
                    <a:pt x="21951" y="12257"/>
                    <a:pt x="22148" y="9530"/>
                    <a:pt x="21491" y="8412"/>
                  </a:cubicBezTo>
                  <a:cubicBezTo>
                    <a:pt x="20834" y="7262"/>
                    <a:pt x="16595" y="0"/>
                    <a:pt x="16595" y="0"/>
                  </a:cubicBezTo>
                  <a:cubicBezTo>
                    <a:pt x="16595" y="0"/>
                    <a:pt x="15642" y="427"/>
                    <a:pt x="15774" y="1118"/>
                  </a:cubicBezTo>
                  <a:cubicBezTo>
                    <a:pt x="15839" y="1808"/>
                    <a:pt x="17351" y="5422"/>
                    <a:pt x="17351" y="5422"/>
                  </a:cubicBezTo>
                  <a:cubicBezTo>
                    <a:pt x="17351" y="5422"/>
                    <a:pt x="5028" y="0"/>
                    <a:pt x="4174" y="197"/>
                  </a:cubicBezTo>
                  <a:cubicBezTo>
                    <a:pt x="3320" y="395"/>
                    <a:pt x="3188" y="953"/>
                    <a:pt x="3188" y="953"/>
                  </a:cubicBezTo>
                  <a:cubicBezTo>
                    <a:pt x="3188" y="953"/>
                    <a:pt x="1907" y="197"/>
                    <a:pt x="1545" y="822"/>
                  </a:cubicBezTo>
                  <a:cubicBezTo>
                    <a:pt x="1151" y="1413"/>
                    <a:pt x="822" y="1676"/>
                    <a:pt x="822" y="1676"/>
                  </a:cubicBezTo>
                  <a:cubicBezTo>
                    <a:pt x="822" y="1676"/>
                    <a:pt x="66" y="1808"/>
                    <a:pt x="34" y="2202"/>
                  </a:cubicBezTo>
                  <a:cubicBezTo>
                    <a:pt x="1" y="2596"/>
                    <a:pt x="22871" y="24153"/>
                    <a:pt x="22871" y="24153"/>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1499925" y="2665675"/>
              <a:ext cx="240725" cy="158575"/>
            </a:xfrm>
            <a:custGeom>
              <a:rect b="b" l="l" r="r" t="t"/>
              <a:pathLst>
                <a:path extrusionOk="0" fill="none" h="6343" w="9629">
                  <a:moveTo>
                    <a:pt x="0" y="0"/>
                  </a:moveTo>
                  <a:lnTo>
                    <a:pt x="9628" y="6342"/>
                  </a:ln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1552500" y="2644300"/>
              <a:ext cx="204575" cy="115050"/>
            </a:xfrm>
            <a:custGeom>
              <a:rect b="b" l="l" r="r" t="t"/>
              <a:pathLst>
                <a:path extrusionOk="0" fill="none" h="4602" w="8183">
                  <a:moveTo>
                    <a:pt x="0" y="1"/>
                  </a:moveTo>
                  <a:lnTo>
                    <a:pt x="8182" y="4601"/>
                  </a:ln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1838375" y="2759325"/>
              <a:ext cx="74775" cy="145425"/>
            </a:xfrm>
            <a:custGeom>
              <a:rect b="b" l="l" r="r" t="t"/>
              <a:pathLst>
                <a:path extrusionOk="0" h="5817" w="2991">
                  <a:moveTo>
                    <a:pt x="2991" y="0"/>
                  </a:moveTo>
                  <a:cubicBezTo>
                    <a:pt x="2991" y="0"/>
                    <a:pt x="1" y="2268"/>
                    <a:pt x="1348" y="5816"/>
                  </a:cubicBezTo>
                  <a:lnTo>
                    <a:pt x="2991" y="0"/>
                  </a:lnTo>
                  <a:close/>
                </a:path>
              </a:pathLst>
            </a:custGeom>
            <a:solidFill>
              <a:srgbClr val="FEB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6"/>
            <p:cNvSpPr/>
            <p:nvPr/>
          </p:nvSpPr>
          <p:spPr>
            <a:xfrm>
              <a:off x="1838375" y="2759325"/>
              <a:ext cx="74775" cy="145425"/>
            </a:xfrm>
            <a:custGeom>
              <a:rect b="b" l="l" r="r" t="t"/>
              <a:pathLst>
                <a:path extrusionOk="0" fill="none" h="5817" w="2991">
                  <a:moveTo>
                    <a:pt x="2991" y="0"/>
                  </a:moveTo>
                  <a:cubicBezTo>
                    <a:pt x="2991" y="0"/>
                    <a:pt x="1" y="2268"/>
                    <a:pt x="1348" y="5816"/>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6"/>
            <p:cNvSpPr/>
            <p:nvPr/>
          </p:nvSpPr>
          <p:spPr>
            <a:xfrm>
              <a:off x="3167575" y="3707550"/>
              <a:ext cx="1207625" cy="341550"/>
            </a:xfrm>
            <a:custGeom>
              <a:rect b="b" l="l" r="r" t="t"/>
              <a:pathLst>
                <a:path extrusionOk="0" h="13662" w="48305">
                  <a:moveTo>
                    <a:pt x="21647" y="1"/>
                  </a:moveTo>
                  <a:cubicBezTo>
                    <a:pt x="9368" y="1"/>
                    <a:pt x="0" y="3607"/>
                    <a:pt x="0" y="3607"/>
                  </a:cubicBezTo>
                  <a:lnTo>
                    <a:pt x="1085" y="13662"/>
                  </a:lnTo>
                  <a:lnTo>
                    <a:pt x="46530" y="13662"/>
                  </a:lnTo>
                  <a:lnTo>
                    <a:pt x="48305" y="7024"/>
                  </a:lnTo>
                  <a:cubicBezTo>
                    <a:pt x="39407" y="1619"/>
                    <a:pt x="29874" y="1"/>
                    <a:pt x="21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6"/>
            <p:cNvSpPr/>
            <p:nvPr/>
          </p:nvSpPr>
          <p:spPr>
            <a:xfrm>
              <a:off x="3464950" y="1504875"/>
              <a:ext cx="668725" cy="567775"/>
            </a:xfrm>
            <a:custGeom>
              <a:rect b="b" l="l" r="r" t="t"/>
              <a:pathLst>
                <a:path extrusionOk="0" h="22711" w="26749">
                  <a:moveTo>
                    <a:pt x="16464" y="1"/>
                  </a:moveTo>
                  <a:lnTo>
                    <a:pt x="7756" y="4765"/>
                  </a:lnTo>
                  <a:cubicBezTo>
                    <a:pt x="7756" y="4765"/>
                    <a:pt x="8051" y="9826"/>
                    <a:pt x="5948" y="12849"/>
                  </a:cubicBezTo>
                  <a:cubicBezTo>
                    <a:pt x="3813" y="15905"/>
                    <a:pt x="1" y="17154"/>
                    <a:pt x="1" y="17154"/>
                  </a:cubicBezTo>
                  <a:cubicBezTo>
                    <a:pt x="1" y="17154"/>
                    <a:pt x="5588" y="22710"/>
                    <a:pt x="12482" y="22710"/>
                  </a:cubicBezTo>
                  <a:cubicBezTo>
                    <a:pt x="12799" y="22710"/>
                    <a:pt x="13119" y="22699"/>
                    <a:pt x="13441" y="22674"/>
                  </a:cubicBezTo>
                  <a:cubicBezTo>
                    <a:pt x="20736" y="22116"/>
                    <a:pt x="26749" y="15478"/>
                    <a:pt x="26749" y="15478"/>
                  </a:cubicBezTo>
                  <a:cubicBezTo>
                    <a:pt x="26749" y="15478"/>
                    <a:pt x="21031" y="14130"/>
                    <a:pt x="20998" y="12060"/>
                  </a:cubicBezTo>
                  <a:cubicBezTo>
                    <a:pt x="20966" y="10023"/>
                    <a:pt x="20966" y="7788"/>
                    <a:pt x="20966" y="7788"/>
                  </a:cubicBezTo>
                  <a:lnTo>
                    <a:pt x="16464" y="1"/>
                  </a:lnTo>
                  <a:close/>
                </a:path>
              </a:pathLst>
            </a:custGeom>
            <a:solidFill>
              <a:srgbClr val="F5B8D4"/>
            </a:solid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6"/>
            <p:cNvSpPr/>
            <p:nvPr/>
          </p:nvSpPr>
          <p:spPr>
            <a:xfrm>
              <a:off x="3494525" y="960925"/>
              <a:ext cx="515125" cy="795350"/>
            </a:xfrm>
            <a:custGeom>
              <a:rect b="b" l="l" r="r" t="t"/>
              <a:pathLst>
                <a:path extrusionOk="0" h="31814" w="20605">
                  <a:moveTo>
                    <a:pt x="10517" y="1"/>
                  </a:moveTo>
                  <a:cubicBezTo>
                    <a:pt x="5590" y="1"/>
                    <a:pt x="2925" y="4573"/>
                    <a:pt x="2925" y="4573"/>
                  </a:cubicBezTo>
                  <a:lnTo>
                    <a:pt x="691" y="13083"/>
                  </a:lnTo>
                  <a:cubicBezTo>
                    <a:pt x="231" y="14858"/>
                    <a:pt x="1" y="16665"/>
                    <a:pt x="1" y="18473"/>
                  </a:cubicBezTo>
                  <a:lnTo>
                    <a:pt x="1" y="19130"/>
                  </a:lnTo>
                  <a:cubicBezTo>
                    <a:pt x="1" y="22646"/>
                    <a:pt x="2432" y="25669"/>
                    <a:pt x="5850" y="26425"/>
                  </a:cubicBezTo>
                  <a:cubicBezTo>
                    <a:pt x="6377" y="26539"/>
                    <a:pt x="6911" y="26597"/>
                    <a:pt x="7446" y="26597"/>
                  </a:cubicBezTo>
                  <a:cubicBezTo>
                    <a:pt x="8143" y="26597"/>
                    <a:pt x="8842" y="26498"/>
                    <a:pt x="9530" y="26293"/>
                  </a:cubicBezTo>
                  <a:cubicBezTo>
                    <a:pt x="11239" y="25800"/>
                    <a:pt x="13539" y="25143"/>
                    <a:pt x="13671" y="25143"/>
                  </a:cubicBezTo>
                  <a:lnTo>
                    <a:pt x="19750" y="31814"/>
                  </a:lnTo>
                  <a:lnTo>
                    <a:pt x="19750" y="10520"/>
                  </a:lnTo>
                  <a:cubicBezTo>
                    <a:pt x="19750" y="10520"/>
                    <a:pt x="20604" y="3160"/>
                    <a:pt x="13671" y="597"/>
                  </a:cubicBezTo>
                  <a:cubicBezTo>
                    <a:pt x="12534" y="177"/>
                    <a:pt x="11482" y="1"/>
                    <a:pt x="10517" y="1"/>
                  </a:cubicBezTo>
                  <a:close/>
                </a:path>
              </a:pathLst>
            </a:custGeom>
            <a:solidFill>
              <a:srgbClr val="F5B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3494525" y="911750"/>
              <a:ext cx="515125" cy="844525"/>
            </a:xfrm>
            <a:custGeom>
              <a:rect b="b" l="l" r="r" t="t"/>
              <a:pathLst>
                <a:path extrusionOk="0" fill="none" h="33781" w="20605">
                  <a:moveTo>
                    <a:pt x="13671" y="27110"/>
                  </a:moveTo>
                  <a:cubicBezTo>
                    <a:pt x="13539" y="27110"/>
                    <a:pt x="11239" y="27767"/>
                    <a:pt x="9530" y="28260"/>
                  </a:cubicBezTo>
                  <a:cubicBezTo>
                    <a:pt x="8314" y="28622"/>
                    <a:pt x="7066" y="28655"/>
                    <a:pt x="5850" y="28392"/>
                  </a:cubicBezTo>
                  <a:lnTo>
                    <a:pt x="5850" y="28392"/>
                  </a:lnTo>
                  <a:cubicBezTo>
                    <a:pt x="2432" y="27636"/>
                    <a:pt x="1" y="24613"/>
                    <a:pt x="1" y="21097"/>
                  </a:cubicBezTo>
                  <a:lnTo>
                    <a:pt x="1" y="20440"/>
                  </a:lnTo>
                  <a:cubicBezTo>
                    <a:pt x="1" y="18632"/>
                    <a:pt x="231" y="16825"/>
                    <a:pt x="691" y="15050"/>
                  </a:cubicBezTo>
                  <a:lnTo>
                    <a:pt x="2925" y="6540"/>
                  </a:lnTo>
                  <a:cubicBezTo>
                    <a:pt x="2925" y="6540"/>
                    <a:pt x="6737" y="0"/>
                    <a:pt x="13671" y="2564"/>
                  </a:cubicBezTo>
                  <a:cubicBezTo>
                    <a:pt x="20604" y="5127"/>
                    <a:pt x="19750" y="12487"/>
                    <a:pt x="19750" y="12487"/>
                  </a:cubicBezTo>
                  <a:lnTo>
                    <a:pt x="19750" y="33781"/>
                  </a:ln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6"/>
            <p:cNvSpPr/>
            <p:nvPr/>
          </p:nvSpPr>
          <p:spPr>
            <a:xfrm>
              <a:off x="3980050" y="1223100"/>
              <a:ext cx="119125" cy="238250"/>
            </a:xfrm>
            <a:custGeom>
              <a:rect b="b" l="l" r="r" t="t"/>
              <a:pathLst>
                <a:path extrusionOk="0" h="9530" w="4765">
                  <a:moveTo>
                    <a:pt x="0" y="0"/>
                  </a:moveTo>
                  <a:lnTo>
                    <a:pt x="0" y="9530"/>
                  </a:lnTo>
                  <a:cubicBezTo>
                    <a:pt x="2629" y="9530"/>
                    <a:pt x="4765" y="7394"/>
                    <a:pt x="4765" y="4765"/>
                  </a:cubicBezTo>
                  <a:cubicBezTo>
                    <a:pt x="4765" y="2136"/>
                    <a:pt x="2629" y="0"/>
                    <a:pt x="0" y="0"/>
                  </a:cubicBezTo>
                  <a:close/>
                </a:path>
              </a:pathLst>
            </a:custGeom>
            <a:solidFill>
              <a:srgbClr val="F5B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6"/>
            <p:cNvSpPr/>
            <p:nvPr/>
          </p:nvSpPr>
          <p:spPr>
            <a:xfrm>
              <a:off x="3980050" y="1223100"/>
              <a:ext cx="119125" cy="238250"/>
            </a:xfrm>
            <a:custGeom>
              <a:rect b="b" l="l" r="r" t="t"/>
              <a:pathLst>
                <a:path extrusionOk="0" fill="none" h="9530" w="4765">
                  <a:moveTo>
                    <a:pt x="0" y="9530"/>
                  </a:moveTo>
                  <a:cubicBezTo>
                    <a:pt x="2629" y="9530"/>
                    <a:pt x="4765" y="7394"/>
                    <a:pt x="4765" y="4765"/>
                  </a:cubicBezTo>
                  <a:cubicBezTo>
                    <a:pt x="4765" y="2136"/>
                    <a:pt x="2629" y="0"/>
                    <a:pt x="0" y="0"/>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3651425" y="1590325"/>
              <a:ext cx="179125" cy="133925"/>
            </a:xfrm>
            <a:custGeom>
              <a:rect b="b" l="l" r="r" t="t"/>
              <a:pathLst>
                <a:path extrusionOk="0" h="5357" w="7165">
                  <a:moveTo>
                    <a:pt x="7165" y="0"/>
                  </a:moveTo>
                  <a:cubicBezTo>
                    <a:pt x="7164" y="0"/>
                    <a:pt x="2958" y="1183"/>
                    <a:pt x="2137" y="1314"/>
                  </a:cubicBezTo>
                  <a:cubicBezTo>
                    <a:pt x="1852" y="1358"/>
                    <a:pt x="1520" y="1373"/>
                    <a:pt x="1203" y="1373"/>
                  </a:cubicBezTo>
                  <a:cubicBezTo>
                    <a:pt x="571" y="1373"/>
                    <a:pt x="1" y="1314"/>
                    <a:pt x="1" y="1314"/>
                  </a:cubicBezTo>
                  <a:lnTo>
                    <a:pt x="1" y="1314"/>
                  </a:lnTo>
                  <a:cubicBezTo>
                    <a:pt x="1" y="1314"/>
                    <a:pt x="297" y="1774"/>
                    <a:pt x="297" y="2366"/>
                  </a:cubicBezTo>
                  <a:cubicBezTo>
                    <a:pt x="297" y="2990"/>
                    <a:pt x="1" y="5356"/>
                    <a:pt x="1" y="5356"/>
                  </a:cubicBezTo>
                  <a:cubicBezTo>
                    <a:pt x="1" y="5356"/>
                    <a:pt x="1710" y="5356"/>
                    <a:pt x="3090" y="3845"/>
                  </a:cubicBezTo>
                  <a:cubicBezTo>
                    <a:pt x="3780" y="3089"/>
                    <a:pt x="7164" y="0"/>
                    <a:pt x="7165"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3966075" y="1315100"/>
              <a:ext cx="73125" cy="50975"/>
            </a:xfrm>
            <a:custGeom>
              <a:rect b="b" l="l" r="r" t="t"/>
              <a:pathLst>
                <a:path extrusionOk="0" fill="none" h="2039" w="2925">
                  <a:moveTo>
                    <a:pt x="2925" y="1"/>
                  </a:moveTo>
                  <a:lnTo>
                    <a:pt x="0" y="2038"/>
                  </a:ln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3625150" y="1421900"/>
              <a:ext cx="121600" cy="56725"/>
            </a:xfrm>
            <a:custGeom>
              <a:rect b="b" l="l" r="r" t="t"/>
              <a:pathLst>
                <a:path extrusionOk="0" fill="none" h="2269" w="4864">
                  <a:moveTo>
                    <a:pt x="4864" y="1"/>
                  </a:moveTo>
                  <a:cubicBezTo>
                    <a:pt x="4864" y="1"/>
                    <a:pt x="4502" y="2104"/>
                    <a:pt x="2432" y="2202"/>
                  </a:cubicBezTo>
                  <a:cubicBezTo>
                    <a:pt x="362" y="2268"/>
                    <a:pt x="230" y="986"/>
                    <a:pt x="0" y="264"/>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3764800" y="1217350"/>
              <a:ext cx="37825" cy="38625"/>
            </a:xfrm>
            <a:custGeom>
              <a:rect b="b" l="l" r="r" t="t"/>
              <a:pathLst>
                <a:path extrusionOk="0" h="1545" w="1513">
                  <a:moveTo>
                    <a:pt x="756" y="0"/>
                  </a:moveTo>
                  <a:cubicBezTo>
                    <a:pt x="329" y="33"/>
                    <a:pt x="1" y="362"/>
                    <a:pt x="1" y="789"/>
                  </a:cubicBezTo>
                  <a:cubicBezTo>
                    <a:pt x="1" y="1216"/>
                    <a:pt x="329" y="1545"/>
                    <a:pt x="756" y="1545"/>
                  </a:cubicBezTo>
                  <a:cubicBezTo>
                    <a:pt x="1184" y="1545"/>
                    <a:pt x="1512" y="1216"/>
                    <a:pt x="1512" y="789"/>
                  </a:cubicBezTo>
                  <a:cubicBezTo>
                    <a:pt x="1512" y="362"/>
                    <a:pt x="1184" y="0"/>
                    <a:pt x="756"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3590650" y="1217350"/>
              <a:ext cx="38625" cy="38625"/>
            </a:xfrm>
            <a:custGeom>
              <a:rect b="b" l="l" r="r" t="t"/>
              <a:pathLst>
                <a:path extrusionOk="0" h="1545" w="1545">
                  <a:moveTo>
                    <a:pt x="789" y="0"/>
                  </a:moveTo>
                  <a:cubicBezTo>
                    <a:pt x="362" y="33"/>
                    <a:pt x="0" y="362"/>
                    <a:pt x="0" y="789"/>
                  </a:cubicBezTo>
                  <a:cubicBezTo>
                    <a:pt x="0" y="1216"/>
                    <a:pt x="362" y="1545"/>
                    <a:pt x="789" y="1545"/>
                  </a:cubicBezTo>
                  <a:cubicBezTo>
                    <a:pt x="1216" y="1545"/>
                    <a:pt x="1545" y="1216"/>
                    <a:pt x="1545" y="789"/>
                  </a:cubicBezTo>
                  <a:cubicBezTo>
                    <a:pt x="1545" y="362"/>
                    <a:pt x="1216" y="0"/>
                    <a:pt x="789"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3778775" y="1083150"/>
              <a:ext cx="87925" cy="43025"/>
            </a:xfrm>
            <a:custGeom>
              <a:rect b="b" l="l" r="r" t="t"/>
              <a:pathLst>
                <a:path extrusionOk="0" h="1721" w="3517">
                  <a:moveTo>
                    <a:pt x="257" y="1"/>
                  </a:moveTo>
                  <a:cubicBezTo>
                    <a:pt x="95" y="1"/>
                    <a:pt x="0" y="12"/>
                    <a:pt x="0" y="12"/>
                  </a:cubicBezTo>
                  <a:lnTo>
                    <a:pt x="3516" y="1721"/>
                  </a:lnTo>
                  <a:cubicBezTo>
                    <a:pt x="2427" y="164"/>
                    <a:pt x="866" y="1"/>
                    <a:pt x="257" y="1"/>
                  </a:cubicBezTo>
                  <a:close/>
                </a:path>
              </a:pathLst>
            </a:custGeom>
            <a:solidFill>
              <a:srgbClr val="FEB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3778775" y="1076875"/>
              <a:ext cx="87925" cy="49300"/>
            </a:xfrm>
            <a:custGeom>
              <a:rect b="b" l="l" r="r" t="t"/>
              <a:pathLst>
                <a:path extrusionOk="0" fill="none" h="1972" w="3517">
                  <a:moveTo>
                    <a:pt x="0" y="263"/>
                  </a:moveTo>
                  <a:cubicBezTo>
                    <a:pt x="0" y="263"/>
                    <a:pt x="2136" y="0"/>
                    <a:pt x="3516" y="1972"/>
                  </a:cubicBezTo>
                </a:path>
              </a:pathLst>
            </a:custGeom>
            <a:noFill/>
            <a:ln cap="rnd" cmpd="sng" w="9025">
              <a:solidFill>
                <a:srgbClr val="5532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3590650" y="1069150"/>
              <a:ext cx="68200" cy="39775"/>
            </a:xfrm>
            <a:custGeom>
              <a:rect b="b" l="l" r="r" t="t"/>
              <a:pathLst>
                <a:path extrusionOk="0" h="1591" w="2728">
                  <a:moveTo>
                    <a:pt x="2328" y="1"/>
                  </a:moveTo>
                  <a:cubicBezTo>
                    <a:pt x="1792" y="1"/>
                    <a:pt x="811" y="217"/>
                    <a:pt x="0" y="1591"/>
                  </a:cubicBezTo>
                  <a:lnTo>
                    <a:pt x="2728" y="46"/>
                  </a:lnTo>
                  <a:cubicBezTo>
                    <a:pt x="2728" y="46"/>
                    <a:pt x="2575" y="1"/>
                    <a:pt x="2328" y="1"/>
                  </a:cubicBezTo>
                  <a:close/>
                </a:path>
              </a:pathLst>
            </a:custGeom>
            <a:solidFill>
              <a:srgbClr val="FEB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3590650" y="1058800"/>
              <a:ext cx="68200" cy="50125"/>
            </a:xfrm>
            <a:custGeom>
              <a:rect b="b" l="l" r="r" t="t"/>
              <a:pathLst>
                <a:path extrusionOk="0" fill="none" h="2005" w="2728">
                  <a:moveTo>
                    <a:pt x="2728" y="460"/>
                  </a:moveTo>
                  <a:cubicBezTo>
                    <a:pt x="2728" y="460"/>
                    <a:pt x="1183" y="0"/>
                    <a:pt x="0" y="2005"/>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3731950" y="1288825"/>
              <a:ext cx="104350" cy="104350"/>
            </a:xfrm>
            <a:custGeom>
              <a:rect b="b" l="l" r="r" t="t"/>
              <a:pathLst>
                <a:path extrusionOk="0" h="4174" w="4174">
                  <a:moveTo>
                    <a:pt x="2070" y="0"/>
                  </a:moveTo>
                  <a:cubicBezTo>
                    <a:pt x="920" y="0"/>
                    <a:pt x="0" y="920"/>
                    <a:pt x="0" y="2070"/>
                  </a:cubicBezTo>
                  <a:cubicBezTo>
                    <a:pt x="0" y="3221"/>
                    <a:pt x="920" y="4174"/>
                    <a:pt x="2070" y="4174"/>
                  </a:cubicBezTo>
                  <a:cubicBezTo>
                    <a:pt x="3221" y="4174"/>
                    <a:pt x="4174" y="3221"/>
                    <a:pt x="4174" y="2070"/>
                  </a:cubicBezTo>
                  <a:cubicBezTo>
                    <a:pt x="4174" y="920"/>
                    <a:pt x="3221" y="0"/>
                    <a:pt x="2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3510950" y="1288825"/>
              <a:ext cx="104375" cy="104350"/>
            </a:xfrm>
            <a:custGeom>
              <a:rect b="b" l="l" r="r" t="t"/>
              <a:pathLst>
                <a:path extrusionOk="0" h="4174" w="4175">
                  <a:moveTo>
                    <a:pt x="2104" y="0"/>
                  </a:moveTo>
                  <a:cubicBezTo>
                    <a:pt x="954" y="0"/>
                    <a:pt x="1" y="920"/>
                    <a:pt x="1" y="2070"/>
                  </a:cubicBezTo>
                  <a:cubicBezTo>
                    <a:pt x="1" y="3221"/>
                    <a:pt x="954" y="4174"/>
                    <a:pt x="2104" y="4174"/>
                  </a:cubicBezTo>
                  <a:cubicBezTo>
                    <a:pt x="3254" y="4174"/>
                    <a:pt x="4174" y="3221"/>
                    <a:pt x="4174" y="2070"/>
                  </a:cubicBezTo>
                  <a:cubicBezTo>
                    <a:pt x="4174" y="920"/>
                    <a:pt x="3254" y="0"/>
                    <a:pt x="21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3629250" y="1315100"/>
              <a:ext cx="29600" cy="65750"/>
            </a:xfrm>
            <a:custGeom>
              <a:rect b="b" l="l" r="r" t="t"/>
              <a:pathLst>
                <a:path extrusionOk="0" h="2630" w="1184">
                  <a:moveTo>
                    <a:pt x="1184" y="1"/>
                  </a:moveTo>
                  <a:lnTo>
                    <a:pt x="1" y="1085"/>
                  </a:lnTo>
                  <a:lnTo>
                    <a:pt x="1184" y="2630"/>
                  </a:lnTo>
                  <a:lnTo>
                    <a:pt x="1184" y="1"/>
                  </a:lnTo>
                  <a:close/>
                </a:path>
              </a:pathLst>
            </a:custGeom>
            <a:solidFill>
              <a:srgbClr val="FEB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3629250" y="1315100"/>
              <a:ext cx="29600" cy="65750"/>
            </a:xfrm>
            <a:custGeom>
              <a:rect b="b" l="l" r="r" t="t"/>
              <a:pathLst>
                <a:path extrusionOk="0" fill="none" h="2630" w="1184">
                  <a:moveTo>
                    <a:pt x="1184" y="1"/>
                  </a:moveTo>
                  <a:lnTo>
                    <a:pt x="1" y="1085"/>
                  </a:lnTo>
                  <a:lnTo>
                    <a:pt x="1184" y="2630"/>
                  </a:ln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3360100" y="822225"/>
              <a:ext cx="840125" cy="539000"/>
            </a:xfrm>
            <a:custGeom>
              <a:rect b="b" l="l" r="r" t="t"/>
              <a:pathLst>
                <a:path extrusionOk="0" h="21560" w="33605">
                  <a:moveTo>
                    <a:pt x="17780" y="0"/>
                  </a:moveTo>
                  <a:cubicBezTo>
                    <a:pt x="16611" y="0"/>
                    <a:pt x="15486" y="151"/>
                    <a:pt x="14480" y="460"/>
                  </a:cubicBezTo>
                  <a:cubicBezTo>
                    <a:pt x="8788" y="2206"/>
                    <a:pt x="10035" y="4207"/>
                    <a:pt x="7914" y="4207"/>
                  </a:cubicBezTo>
                  <a:cubicBezTo>
                    <a:pt x="7880" y="4207"/>
                    <a:pt x="7845" y="4207"/>
                    <a:pt x="7809" y="4206"/>
                  </a:cubicBezTo>
                  <a:cubicBezTo>
                    <a:pt x="7790" y="4205"/>
                    <a:pt x="7770" y="4205"/>
                    <a:pt x="7750" y="4205"/>
                  </a:cubicBezTo>
                  <a:cubicBezTo>
                    <a:pt x="5447" y="4205"/>
                    <a:pt x="0" y="7955"/>
                    <a:pt x="1336" y="12158"/>
                  </a:cubicBezTo>
                  <a:cubicBezTo>
                    <a:pt x="2683" y="16430"/>
                    <a:pt x="6265" y="17843"/>
                    <a:pt x="6265" y="17843"/>
                  </a:cubicBezTo>
                  <a:lnTo>
                    <a:pt x="8302" y="10121"/>
                  </a:lnTo>
                  <a:cubicBezTo>
                    <a:pt x="9222" y="8675"/>
                    <a:pt x="12311" y="6407"/>
                    <a:pt x="12311" y="6407"/>
                  </a:cubicBezTo>
                  <a:cubicBezTo>
                    <a:pt x="12311" y="6407"/>
                    <a:pt x="14480" y="10614"/>
                    <a:pt x="18127" y="13505"/>
                  </a:cubicBezTo>
                  <a:cubicBezTo>
                    <a:pt x="20974" y="15809"/>
                    <a:pt x="22761" y="16053"/>
                    <a:pt x="23392" y="16053"/>
                  </a:cubicBezTo>
                  <a:cubicBezTo>
                    <a:pt x="23562" y="16053"/>
                    <a:pt x="23648" y="16035"/>
                    <a:pt x="23648" y="16035"/>
                  </a:cubicBezTo>
                  <a:lnTo>
                    <a:pt x="23648" y="16035"/>
                  </a:lnTo>
                  <a:cubicBezTo>
                    <a:pt x="23648" y="16036"/>
                    <a:pt x="23197" y="19355"/>
                    <a:pt x="24210" y="19355"/>
                  </a:cubicBezTo>
                  <a:cubicBezTo>
                    <a:pt x="24219" y="19355"/>
                    <a:pt x="24229" y="19355"/>
                    <a:pt x="24239" y="19354"/>
                  </a:cubicBezTo>
                  <a:cubicBezTo>
                    <a:pt x="25291" y="19289"/>
                    <a:pt x="25718" y="16101"/>
                    <a:pt x="25718" y="16101"/>
                  </a:cubicBezTo>
                  <a:cubicBezTo>
                    <a:pt x="25718" y="16101"/>
                    <a:pt x="29563" y="17054"/>
                    <a:pt x="29563" y="20274"/>
                  </a:cubicBezTo>
                  <a:cubicBezTo>
                    <a:pt x="29563" y="21226"/>
                    <a:pt x="29601" y="21559"/>
                    <a:pt x="29654" y="21559"/>
                  </a:cubicBezTo>
                  <a:cubicBezTo>
                    <a:pt x="29780" y="21559"/>
                    <a:pt x="29990" y="19716"/>
                    <a:pt x="29990" y="19716"/>
                  </a:cubicBezTo>
                  <a:cubicBezTo>
                    <a:pt x="29990" y="19716"/>
                    <a:pt x="33605" y="18566"/>
                    <a:pt x="32980" y="14951"/>
                  </a:cubicBezTo>
                  <a:cubicBezTo>
                    <a:pt x="32323" y="11304"/>
                    <a:pt x="29366" y="12684"/>
                    <a:pt x="29563" y="9365"/>
                  </a:cubicBezTo>
                  <a:cubicBezTo>
                    <a:pt x="29888" y="3393"/>
                    <a:pt x="23331" y="0"/>
                    <a:pt x="17780" y="0"/>
                  </a:cubicBezTo>
                  <a:close/>
                </a:path>
              </a:pathLst>
            </a:custGeom>
            <a:solidFill>
              <a:schemeClr val="accent1"/>
            </a:solidFill>
            <a:ln cap="flat" cmpd="sng" w="4925">
              <a:solidFill>
                <a:srgbClr val="231F20"/>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3602975" y="948725"/>
              <a:ext cx="70675" cy="40275"/>
            </a:xfrm>
            <a:custGeom>
              <a:rect b="b" l="l" r="r" t="t"/>
              <a:pathLst>
                <a:path extrusionOk="0" fill="none" h="1611" w="2827">
                  <a:moveTo>
                    <a:pt x="66" y="0"/>
                  </a:moveTo>
                  <a:cubicBezTo>
                    <a:pt x="66" y="0"/>
                    <a:pt x="0" y="1610"/>
                    <a:pt x="2826" y="1380"/>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3836275" y="1069475"/>
              <a:ext cx="223475" cy="92025"/>
            </a:xfrm>
            <a:custGeom>
              <a:rect b="b" l="l" r="r" t="t"/>
              <a:pathLst>
                <a:path extrusionOk="0" fill="none" h="3681" w="8939">
                  <a:moveTo>
                    <a:pt x="1" y="1"/>
                  </a:moveTo>
                  <a:cubicBezTo>
                    <a:pt x="1" y="1"/>
                    <a:pt x="1742" y="3681"/>
                    <a:pt x="4897" y="3451"/>
                  </a:cubicBezTo>
                  <a:cubicBezTo>
                    <a:pt x="8018" y="3254"/>
                    <a:pt x="8938" y="1216"/>
                    <a:pt x="8938" y="1216"/>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4020300" y="1138475"/>
              <a:ext cx="69025" cy="43575"/>
            </a:xfrm>
            <a:custGeom>
              <a:rect b="b" l="l" r="r" t="t"/>
              <a:pathLst>
                <a:path extrusionOk="0" fill="none" h="1743" w="2761">
                  <a:moveTo>
                    <a:pt x="0" y="1"/>
                  </a:moveTo>
                  <a:cubicBezTo>
                    <a:pt x="0" y="1"/>
                    <a:pt x="920" y="1742"/>
                    <a:pt x="2760" y="1315"/>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3149500" y="1868800"/>
              <a:ext cx="1273350" cy="2066625"/>
            </a:xfrm>
            <a:custGeom>
              <a:rect b="b" l="l" r="r" t="t"/>
              <a:pathLst>
                <a:path extrusionOk="0" h="82665" w="50934">
                  <a:moveTo>
                    <a:pt x="36574" y="1"/>
                  </a:moveTo>
                  <a:cubicBezTo>
                    <a:pt x="36574" y="1"/>
                    <a:pt x="31755" y="5067"/>
                    <a:pt x="25167" y="5067"/>
                  </a:cubicBezTo>
                  <a:cubicBezTo>
                    <a:pt x="24558" y="5067"/>
                    <a:pt x="23935" y="5024"/>
                    <a:pt x="23298" y="4930"/>
                  </a:cubicBezTo>
                  <a:cubicBezTo>
                    <a:pt x="15773" y="3812"/>
                    <a:pt x="14459" y="1775"/>
                    <a:pt x="14459" y="1775"/>
                  </a:cubicBezTo>
                  <a:lnTo>
                    <a:pt x="0" y="3155"/>
                  </a:lnTo>
                  <a:lnTo>
                    <a:pt x="0" y="23200"/>
                  </a:lnTo>
                  <a:lnTo>
                    <a:pt x="0" y="77387"/>
                  </a:lnTo>
                  <a:lnTo>
                    <a:pt x="822" y="77682"/>
                  </a:lnTo>
                  <a:cubicBezTo>
                    <a:pt x="10151" y="80995"/>
                    <a:pt x="19921" y="82664"/>
                    <a:pt x="29717" y="82664"/>
                  </a:cubicBezTo>
                  <a:cubicBezTo>
                    <a:pt x="36829" y="82664"/>
                    <a:pt x="43954" y="81785"/>
                    <a:pt x="50934" y="80015"/>
                  </a:cubicBezTo>
                  <a:lnTo>
                    <a:pt x="50934" y="3747"/>
                  </a:lnTo>
                  <a:lnTo>
                    <a:pt x="365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3149500" y="1868800"/>
              <a:ext cx="1273350" cy="2105550"/>
            </a:xfrm>
            <a:custGeom>
              <a:rect b="b" l="l" r="r" t="t"/>
              <a:pathLst>
                <a:path extrusionOk="0" fill="none" h="84222" w="50934">
                  <a:moveTo>
                    <a:pt x="0" y="23200"/>
                  </a:moveTo>
                  <a:lnTo>
                    <a:pt x="0" y="77387"/>
                  </a:lnTo>
                  <a:lnTo>
                    <a:pt x="822" y="77682"/>
                  </a:lnTo>
                  <a:cubicBezTo>
                    <a:pt x="16923" y="83400"/>
                    <a:pt x="34339" y="84222"/>
                    <a:pt x="50934" y="80015"/>
                  </a:cubicBezTo>
                  <a:lnTo>
                    <a:pt x="50934" y="80015"/>
                  </a:lnTo>
                  <a:lnTo>
                    <a:pt x="50934" y="3747"/>
                  </a:lnTo>
                  <a:lnTo>
                    <a:pt x="36574" y="1"/>
                  </a:lnTo>
                  <a:cubicBezTo>
                    <a:pt x="36574" y="1"/>
                    <a:pt x="30823" y="6047"/>
                    <a:pt x="23298" y="4930"/>
                  </a:cubicBezTo>
                  <a:cubicBezTo>
                    <a:pt x="15773" y="3812"/>
                    <a:pt x="14459" y="1775"/>
                    <a:pt x="14459" y="1775"/>
                  </a:cubicBezTo>
                  <a:lnTo>
                    <a:pt x="0" y="3155"/>
                  </a:ln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3425525" y="1891800"/>
              <a:ext cx="708150" cy="194725"/>
            </a:xfrm>
            <a:custGeom>
              <a:rect b="b" l="l" r="r" t="t"/>
              <a:pathLst>
                <a:path extrusionOk="0" fill="none" h="7789" w="28326">
                  <a:moveTo>
                    <a:pt x="28326" y="1"/>
                  </a:moveTo>
                  <a:cubicBezTo>
                    <a:pt x="28326" y="1"/>
                    <a:pt x="23364" y="6606"/>
                    <a:pt x="14985" y="7197"/>
                  </a:cubicBezTo>
                  <a:cubicBezTo>
                    <a:pt x="6638" y="7789"/>
                    <a:pt x="1085" y="2531"/>
                    <a:pt x="0" y="987"/>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3181525" y="3124075"/>
              <a:ext cx="1053200" cy="526600"/>
            </a:xfrm>
            <a:custGeom>
              <a:rect b="b" l="l" r="r" t="t"/>
              <a:pathLst>
                <a:path extrusionOk="0" fill="none" h="21064" w="42128">
                  <a:moveTo>
                    <a:pt x="1" y="0"/>
                  </a:moveTo>
                  <a:cubicBezTo>
                    <a:pt x="1" y="0"/>
                    <a:pt x="17154" y="12651"/>
                    <a:pt x="26683" y="15116"/>
                  </a:cubicBezTo>
                  <a:cubicBezTo>
                    <a:pt x="36180" y="17613"/>
                    <a:pt x="42128" y="18336"/>
                    <a:pt x="42128" y="18336"/>
                  </a:cubicBezTo>
                  <a:cubicBezTo>
                    <a:pt x="42128" y="18336"/>
                    <a:pt x="29937" y="19848"/>
                    <a:pt x="20440" y="16365"/>
                  </a:cubicBezTo>
                  <a:cubicBezTo>
                    <a:pt x="10911" y="12914"/>
                    <a:pt x="5949" y="9332"/>
                    <a:pt x="5949" y="9332"/>
                  </a:cubicBezTo>
                  <a:lnTo>
                    <a:pt x="18008" y="21064"/>
                  </a:ln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4081900" y="1874550"/>
              <a:ext cx="484725" cy="2174550"/>
            </a:xfrm>
            <a:custGeom>
              <a:rect b="b" l="l" r="r" t="t"/>
              <a:pathLst>
                <a:path extrusionOk="0" h="86982" w="19389">
                  <a:moveTo>
                    <a:pt x="1" y="1"/>
                  </a:moveTo>
                  <a:lnTo>
                    <a:pt x="1" y="86982"/>
                  </a:lnTo>
                  <a:lnTo>
                    <a:pt x="19388" y="86982"/>
                  </a:lnTo>
                  <a:lnTo>
                    <a:pt x="19388" y="8577"/>
                  </a:lnTo>
                  <a:cubicBezTo>
                    <a:pt x="19388" y="6376"/>
                    <a:pt x="17877" y="4437"/>
                    <a:pt x="15741" y="3221"/>
                  </a:cubicBezTo>
                  <a:lnTo>
                    <a:pt x="1" y="1"/>
                  </a:lnTo>
                  <a:close/>
                </a:path>
              </a:pathLst>
            </a:custGeom>
            <a:solidFill>
              <a:schemeClr val="accent5"/>
            </a:solidFill>
            <a:ln cap="flat" cmpd="sng" w="4925">
              <a:solidFill>
                <a:srgbClr val="231F20"/>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4234700" y="2978650"/>
              <a:ext cx="90400" cy="90400"/>
            </a:xfrm>
            <a:custGeom>
              <a:rect b="b" l="l" r="r" t="t"/>
              <a:pathLst>
                <a:path extrusionOk="0" h="3616" w="3616">
                  <a:moveTo>
                    <a:pt x="1808" y="1"/>
                  </a:moveTo>
                  <a:cubicBezTo>
                    <a:pt x="822" y="1"/>
                    <a:pt x="1" y="822"/>
                    <a:pt x="1" y="1808"/>
                  </a:cubicBezTo>
                  <a:cubicBezTo>
                    <a:pt x="1" y="2794"/>
                    <a:pt x="822" y="3616"/>
                    <a:pt x="1808" y="3616"/>
                  </a:cubicBezTo>
                  <a:cubicBezTo>
                    <a:pt x="2794" y="3616"/>
                    <a:pt x="3615" y="2827"/>
                    <a:pt x="3615" y="1808"/>
                  </a:cubicBezTo>
                  <a:cubicBezTo>
                    <a:pt x="3615" y="822"/>
                    <a:pt x="2794" y="1"/>
                    <a:pt x="1808" y="1"/>
                  </a:cubicBezTo>
                  <a:close/>
                </a:path>
              </a:pathLst>
            </a:custGeom>
            <a:solidFill>
              <a:schemeClr val="dk2"/>
            </a:solid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6"/>
            <p:cNvSpPr/>
            <p:nvPr/>
          </p:nvSpPr>
          <p:spPr>
            <a:xfrm>
              <a:off x="4234700" y="3172525"/>
              <a:ext cx="90400" cy="90400"/>
            </a:xfrm>
            <a:custGeom>
              <a:rect b="b" l="l" r="r" t="t"/>
              <a:pathLst>
                <a:path extrusionOk="0" h="3616" w="3616">
                  <a:moveTo>
                    <a:pt x="1808" y="1"/>
                  </a:moveTo>
                  <a:cubicBezTo>
                    <a:pt x="789" y="1"/>
                    <a:pt x="1" y="790"/>
                    <a:pt x="1" y="1808"/>
                  </a:cubicBezTo>
                  <a:cubicBezTo>
                    <a:pt x="1" y="2794"/>
                    <a:pt x="789" y="3616"/>
                    <a:pt x="1808" y="3616"/>
                  </a:cubicBezTo>
                  <a:cubicBezTo>
                    <a:pt x="2794" y="3616"/>
                    <a:pt x="3615" y="2794"/>
                    <a:pt x="3615" y="1808"/>
                  </a:cubicBezTo>
                  <a:cubicBezTo>
                    <a:pt x="3615" y="790"/>
                    <a:pt x="2794" y="1"/>
                    <a:pt x="1808" y="1"/>
                  </a:cubicBezTo>
                  <a:close/>
                </a:path>
              </a:pathLst>
            </a:custGeom>
            <a:solidFill>
              <a:schemeClr val="dk2"/>
            </a:solid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6"/>
            <p:cNvSpPr/>
            <p:nvPr/>
          </p:nvSpPr>
          <p:spPr>
            <a:xfrm>
              <a:off x="4234700" y="3365600"/>
              <a:ext cx="90400" cy="90375"/>
            </a:xfrm>
            <a:custGeom>
              <a:rect b="b" l="l" r="r" t="t"/>
              <a:pathLst>
                <a:path extrusionOk="0" h="3615" w="3616">
                  <a:moveTo>
                    <a:pt x="1808" y="0"/>
                  </a:moveTo>
                  <a:cubicBezTo>
                    <a:pt x="789" y="0"/>
                    <a:pt x="1" y="822"/>
                    <a:pt x="1" y="1807"/>
                  </a:cubicBezTo>
                  <a:cubicBezTo>
                    <a:pt x="1" y="2793"/>
                    <a:pt x="789" y="3615"/>
                    <a:pt x="1808" y="3615"/>
                  </a:cubicBezTo>
                  <a:cubicBezTo>
                    <a:pt x="2794" y="3615"/>
                    <a:pt x="3615" y="2793"/>
                    <a:pt x="3615" y="1807"/>
                  </a:cubicBezTo>
                  <a:cubicBezTo>
                    <a:pt x="3615" y="822"/>
                    <a:pt x="2794" y="0"/>
                    <a:pt x="1808" y="0"/>
                  </a:cubicBezTo>
                  <a:close/>
                </a:path>
              </a:pathLst>
            </a:custGeom>
            <a:solidFill>
              <a:schemeClr val="dk2"/>
            </a:solid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4234700" y="3558650"/>
              <a:ext cx="90400" cy="90375"/>
            </a:xfrm>
            <a:custGeom>
              <a:rect b="b" l="l" r="r" t="t"/>
              <a:pathLst>
                <a:path extrusionOk="0" h="3615" w="3616">
                  <a:moveTo>
                    <a:pt x="1808" y="0"/>
                  </a:moveTo>
                  <a:cubicBezTo>
                    <a:pt x="822" y="0"/>
                    <a:pt x="1" y="822"/>
                    <a:pt x="1" y="1808"/>
                  </a:cubicBezTo>
                  <a:cubicBezTo>
                    <a:pt x="1" y="2793"/>
                    <a:pt x="822" y="3615"/>
                    <a:pt x="1808" y="3615"/>
                  </a:cubicBezTo>
                  <a:cubicBezTo>
                    <a:pt x="2794" y="3615"/>
                    <a:pt x="3615" y="2826"/>
                    <a:pt x="3615" y="1808"/>
                  </a:cubicBezTo>
                  <a:cubicBezTo>
                    <a:pt x="3615" y="822"/>
                    <a:pt x="2794" y="0"/>
                    <a:pt x="1808" y="0"/>
                  </a:cubicBezTo>
                  <a:close/>
                </a:path>
              </a:pathLst>
            </a:custGeom>
            <a:solidFill>
              <a:schemeClr val="dk2"/>
            </a:solid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3074750" y="2121000"/>
              <a:ext cx="25" cy="25"/>
            </a:xfrm>
            <a:custGeom>
              <a:rect b="b" l="l" r="r" t="t"/>
              <a:pathLst>
                <a:path extrusionOk="0" h="1" w="1">
                  <a:moveTo>
                    <a:pt x="0" y="1"/>
                  </a:moveTo>
                  <a:close/>
                </a:path>
              </a:pathLst>
            </a:custGeom>
            <a:solidFill>
              <a:srgbClr val="FE7FA4"/>
            </a:solidFill>
            <a:ln cap="rnd" cmpd="sng" w="4925">
              <a:solidFill>
                <a:srgbClr val="5532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2986850" y="1913175"/>
              <a:ext cx="524125" cy="2135925"/>
            </a:xfrm>
            <a:custGeom>
              <a:rect b="b" l="l" r="r" t="t"/>
              <a:pathLst>
                <a:path extrusionOk="0" h="85437" w="20965">
                  <a:moveTo>
                    <a:pt x="20965" y="0"/>
                  </a:moveTo>
                  <a:lnTo>
                    <a:pt x="7164" y="427"/>
                  </a:lnTo>
                  <a:cubicBezTo>
                    <a:pt x="7164" y="427"/>
                    <a:pt x="2793" y="1315"/>
                    <a:pt x="0" y="4699"/>
                  </a:cubicBezTo>
                  <a:lnTo>
                    <a:pt x="3516" y="30856"/>
                  </a:lnTo>
                  <a:lnTo>
                    <a:pt x="3516" y="85437"/>
                  </a:lnTo>
                  <a:lnTo>
                    <a:pt x="20143" y="85437"/>
                  </a:lnTo>
                  <a:lnTo>
                    <a:pt x="20965" y="0"/>
                  </a:lnTo>
                  <a:close/>
                </a:path>
              </a:pathLst>
            </a:custGeom>
            <a:solidFill>
              <a:schemeClr val="accent5"/>
            </a:solidFill>
            <a:ln cap="flat" cmpd="sng" w="4925">
              <a:solidFill>
                <a:srgbClr val="231F20"/>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4392425" y="2750975"/>
              <a:ext cx="506900" cy="242275"/>
            </a:xfrm>
            <a:custGeom>
              <a:rect b="b" l="l" r="r" t="t"/>
              <a:pathLst>
                <a:path extrusionOk="0" h="9691" w="20276">
                  <a:moveTo>
                    <a:pt x="13639" y="1"/>
                  </a:moveTo>
                  <a:cubicBezTo>
                    <a:pt x="12023" y="1"/>
                    <a:pt x="10286" y="264"/>
                    <a:pt x="8643" y="1024"/>
                  </a:cubicBezTo>
                  <a:cubicBezTo>
                    <a:pt x="3287" y="3489"/>
                    <a:pt x="1" y="8779"/>
                    <a:pt x="1" y="8779"/>
                  </a:cubicBezTo>
                  <a:cubicBezTo>
                    <a:pt x="1" y="8779"/>
                    <a:pt x="2613" y="9690"/>
                    <a:pt x="6101" y="9690"/>
                  </a:cubicBezTo>
                  <a:cubicBezTo>
                    <a:pt x="8076" y="9690"/>
                    <a:pt x="10332" y="9398"/>
                    <a:pt x="12553" y="8484"/>
                  </a:cubicBezTo>
                  <a:cubicBezTo>
                    <a:pt x="18665" y="5953"/>
                    <a:pt x="20276" y="1320"/>
                    <a:pt x="20276" y="1320"/>
                  </a:cubicBezTo>
                  <a:cubicBezTo>
                    <a:pt x="20276" y="1320"/>
                    <a:pt x="17260" y="1"/>
                    <a:pt x="13639" y="1"/>
                  </a:cubicBezTo>
                  <a:close/>
                </a:path>
              </a:pathLst>
            </a:custGeom>
            <a:solidFill>
              <a:srgbClr val="231F20"/>
            </a:solidFill>
            <a:ln cap="flat"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4422000" y="2746175"/>
              <a:ext cx="567700" cy="1086425"/>
            </a:xfrm>
            <a:custGeom>
              <a:rect b="b" l="l" r="r" t="t"/>
              <a:pathLst>
                <a:path extrusionOk="0" h="43457" w="22708">
                  <a:moveTo>
                    <a:pt x="14262" y="0"/>
                  </a:moveTo>
                  <a:lnTo>
                    <a:pt x="1" y="1578"/>
                  </a:lnTo>
                  <a:lnTo>
                    <a:pt x="9957" y="39334"/>
                  </a:lnTo>
                  <a:cubicBezTo>
                    <a:pt x="10450" y="41109"/>
                    <a:pt x="11798" y="42522"/>
                    <a:pt x="13572" y="43146"/>
                  </a:cubicBezTo>
                  <a:cubicBezTo>
                    <a:pt x="14179" y="43356"/>
                    <a:pt x="14802" y="43456"/>
                    <a:pt x="15417" y="43456"/>
                  </a:cubicBezTo>
                  <a:cubicBezTo>
                    <a:pt x="17497" y="43456"/>
                    <a:pt x="19491" y="42306"/>
                    <a:pt x="20506" y="40353"/>
                  </a:cubicBezTo>
                  <a:cubicBezTo>
                    <a:pt x="22280" y="36903"/>
                    <a:pt x="22707" y="32894"/>
                    <a:pt x="21754" y="29115"/>
                  </a:cubicBezTo>
                  <a:lnTo>
                    <a:pt x="14262" y="0"/>
                  </a:lnTo>
                  <a:close/>
                </a:path>
              </a:pathLst>
            </a:custGeom>
            <a:solidFill>
              <a:schemeClr val="accent2"/>
            </a:solid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4312750" y="1934525"/>
              <a:ext cx="586575" cy="1035950"/>
            </a:xfrm>
            <a:custGeom>
              <a:rect b="b" l="l" r="r" t="t"/>
              <a:pathLst>
                <a:path extrusionOk="0" h="41438" w="23463">
                  <a:moveTo>
                    <a:pt x="2399" y="0"/>
                  </a:moveTo>
                  <a:lnTo>
                    <a:pt x="0" y="30823"/>
                  </a:lnTo>
                  <a:lnTo>
                    <a:pt x="3188" y="41437"/>
                  </a:lnTo>
                  <a:lnTo>
                    <a:pt x="5784" y="39597"/>
                  </a:lnTo>
                  <a:cubicBezTo>
                    <a:pt x="10154" y="36443"/>
                    <a:pt x="15346" y="34569"/>
                    <a:pt x="20735" y="34175"/>
                  </a:cubicBezTo>
                  <a:lnTo>
                    <a:pt x="23463" y="33978"/>
                  </a:lnTo>
                  <a:lnTo>
                    <a:pt x="16168" y="10647"/>
                  </a:lnTo>
                  <a:cubicBezTo>
                    <a:pt x="14262" y="4667"/>
                    <a:pt x="8676" y="0"/>
                    <a:pt x="2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4312750" y="1934525"/>
              <a:ext cx="586575" cy="1035950"/>
            </a:xfrm>
            <a:custGeom>
              <a:rect b="b" l="l" r="r" t="t"/>
              <a:pathLst>
                <a:path extrusionOk="0" fill="none" h="41438" w="23463">
                  <a:moveTo>
                    <a:pt x="2399" y="0"/>
                  </a:moveTo>
                  <a:cubicBezTo>
                    <a:pt x="8676" y="0"/>
                    <a:pt x="14262" y="4667"/>
                    <a:pt x="16168" y="10647"/>
                  </a:cubicBezTo>
                  <a:lnTo>
                    <a:pt x="23463" y="33978"/>
                  </a:lnTo>
                  <a:lnTo>
                    <a:pt x="20735" y="34175"/>
                  </a:lnTo>
                  <a:cubicBezTo>
                    <a:pt x="15346" y="34569"/>
                    <a:pt x="10154" y="36443"/>
                    <a:pt x="5784" y="39597"/>
                  </a:cubicBezTo>
                  <a:lnTo>
                    <a:pt x="3188" y="41437"/>
                  </a:lnTo>
                  <a:lnTo>
                    <a:pt x="0" y="30823"/>
                  </a:lnTo>
                </a:path>
              </a:pathLst>
            </a:custGeom>
            <a:noFill/>
            <a:ln cap="flat"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5493250" y="2653125"/>
              <a:ext cx="336025" cy="372375"/>
            </a:xfrm>
            <a:custGeom>
              <a:rect b="b" l="l" r="r" t="t"/>
              <a:pathLst>
                <a:path extrusionOk="0" h="14895" w="13441">
                  <a:moveTo>
                    <a:pt x="9622" y="0"/>
                  </a:moveTo>
                  <a:cubicBezTo>
                    <a:pt x="8802" y="0"/>
                    <a:pt x="7984" y="288"/>
                    <a:pt x="7328" y="864"/>
                  </a:cubicBezTo>
                  <a:lnTo>
                    <a:pt x="0" y="7238"/>
                  </a:lnTo>
                  <a:lnTo>
                    <a:pt x="6343" y="14895"/>
                  </a:lnTo>
                  <a:cubicBezTo>
                    <a:pt x="9136" y="10853"/>
                    <a:pt x="11403" y="7370"/>
                    <a:pt x="12652" y="5234"/>
                  </a:cubicBezTo>
                  <a:cubicBezTo>
                    <a:pt x="13440" y="3821"/>
                    <a:pt x="13177" y="2079"/>
                    <a:pt x="12027" y="962"/>
                  </a:cubicBezTo>
                  <a:cubicBezTo>
                    <a:pt x="11352" y="321"/>
                    <a:pt x="10487" y="0"/>
                    <a:pt x="9622" y="0"/>
                  </a:cubicBezTo>
                  <a:close/>
                </a:path>
              </a:pathLst>
            </a:custGeom>
            <a:solidFill>
              <a:srgbClr val="F5B8D4"/>
            </a:solid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4706250" y="2834075"/>
              <a:ext cx="946400" cy="1031825"/>
            </a:xfrm>
            <a:custGeom>
              <a:rect b="b" l="l" r="r" t="t"/>
              <a:pathLst>
                <a:path extrusionOk="0" h="41273" w="37856">
                  <a:moveTo>
                    <a:pt x="31513" y="0"/>
                  </a:moveTo>
                  <a:lnTo>
                    <a:pt x="5159" y="23068"/>
                  </a:lnTo>
                  <a:lnTo>
                    <a:pt x="0" y="38250"/>
                  </a:lnTo>
                  <a:cubicBezTo>
                    <a:pt x="0" y="38250"/>
                    <a:pt x="2299" y="41273"/>
                    <a:pt x="6226" y="41273"/>
                  </a:cubicBezTo>
                  <a:cubicBezTo>
                    <a:pt x="7589" y="41273"/>
                    <a:pt x="9149" y="40908"/>
                    <a:pt x="10877" y="39926"/>
                  </a:cubicBezTo>
                  <a:cubicBezTo>
                    <a:pt x="16562" y="36705"/>
                    <a:pt x="29575" y="19651"/>
                    <a:pt x="37855" y="7657"/>
                  </a:cubicBezTo>
                  <a:lnTo>
                    <a:pt x="315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4706250" y="2834075"/>
              <a:ext cx="946400" cy="1093450"/>
            </a:xfrm>
            <a:custGeom>
              <a:rect b="b" l="l" r="r" t="t"/>
              <a:pathLst>
                <a:path extrusionOk="0" fill="none" h="43738" w="37856">
                  <a:moveTo>
                    <a:pt x="0" y="38250"/>
                  </a:moveTo>
                  <a:cubicBezTo>
                    <a:pt x="0" y="38250"/>
                    <a:pt x="4174" y="43738"/>
                    <a:pt x="10877" y="39926"/>
                  </a:cubicBezTo>
                  <a:cubicBezTo>
                    <a:pt x="16562" y="36705"/>
                    <a:pt x="29575" y="19651"/>
                    <a:pt x="37855" y="7657"/>
                  </a:cubicBezTo>
                  <a:lnTo>
                    <a:pt x="31513" y="0"/>
                  </a:lnTo>
                  <a:lnTo>
                    <a:pt x="5159" y="23068"/>
                  </a:ln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5581975" y="2263875"/>
              <a:ext cx="557825" cy="689350"/>
            </a:xfrm>
            <a:custGeom>
              <a:rect b="b" l="l" r="r" t="t"/>
              <a:pathLst>
                <a:path extrusionOk="0" h="27574" w="22313">
                  <a:moveTo>
                    <a:pt x="20064" y="0"/>
                  </a:moveTo>
                  <a:cubicBezTo>
                    <a:pt x="19532" y="0"/>
                    <a:pt x="18829" y="661"/>
                    <a:pt x="18829" y="661"/>
                  </a:cubicBezTo>
                  <a:cubicBezTo>
                    <a:pt x="18829" y="661"/>
                    <a:pt x="18599" y="135"/>
                    <a:pt x="17712" y="135"/>
                  </a:cubicBezTo>
                  <a:cubicBezTo>
                    <a:pt x="16825" y="135"/>
                    <a:pt x="6080" y="8251"/>
                    <a:pt x="6080" y="8251"/>
                  </a:cubicBezTo>
                  <a:cubicBezTo>
                    <a:pt x="6080" y="8251"/>
                    <a:pt x="6704" y="4374"/>
                    <a:pt x="6638" y="3684"/>
                  </a:cubicBezTo>
                  <a:cubicBezTo>
                    <a:pt x="6572" y="2994"/>
                    <a:pt x="5554" y="2797"/>
                    <a:pt x="5554" y="2797"/>
                  </a:cubicBezTo>
                  <a:cubicBezTo>
                    <a:pt x="5554" y="2797"/>
                    <a:pt x="3089" y="10814"/>
                    <a:pt x="2728" y="12096"/>
                  </a:cubicBezTo>
                  <a:cubicBezTo>
                    <a:pt x="2333" y="13345"/>
                    <a:pt x="3155" y="15941"/>
                    <a:pt x="3155" y="15941"/>
                  </a:cubicBezTo>
                  <a:lnTo>
                    <a:pt x="0" y="19720"/>
                  </a:lnTo>
                  <a:lnTo>
                    <a:pt x="4634" y="27573"/>
                  </a:lnTo>
                  <a:cubicBezTo>
                    <a:pt x="4634" y="27573"/>
                    <a:pt x="22312" y="1548"/>
                    <a:pt x="22181" y="1154"/>
                  </a:cubicBezTo>
                  <a:cubicBezTo>
                    <a:pt x="22085" y="888"/>
                    <a:pt x="21652" y="853"/>
                    <a:pt x="21429" y="853"/>
                  </a:cubicBezTo>
                  <a:cubicBezTo>
                    <a:pt x="21348" y="853"/>
                    <a:pt x="21294" y="858"/>
                    <a:pt x="21294" y="858"/>
                  </a:cubicBezTo>
                  <a:cubicBezTo>
                    <a:pt x="21294" y="858"/>
                    <a:pt x="20932" y="661"/>
                    <a:pt x="20407" y="135"/>
                  </a:cubicBezTo>
                  <a:cubicBezTo>
                    <a:pt x="20311" y="39"/>
                    <a:pt x="20192" y="0"/>
                    <a:pt x="20064" y="0"/>
                  </a:cubicBezTo>
                  <a:close/>
                </a:path>
              </a:pathLst>
            </a:custGeom>
            <a:solidFill>
              <a:srgbClr val="F5B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5581975" y="2254900"/>
              <a:ext cx="557825" cy="698325"/>
            </a:xfrm>
            <a:custGeom>
              <a:rect b="b" l="l" r="r" t="t"/>
              <a:pathLst>
                <a:path extrusionOk="0" fill="none" h="27933" w="22313">
                  <a:moveTo>
                    <a:pt x="0" y="20079"/>
                  </a:moveTo>
                  <a:lnTo>
                    <a:pt x="3155" y="16300"/>
                  </a:lnTo>
                  <a:cubicBezTo>
                    <a:pt x="3155" y="16300"/>
                    <a:pt x="2333" y="13704"/>
                    <a:pt x="2728" y="12455"/>
                  </a:cubicBezTo>
                  <a:cubicBezTo>
                    <a:pt x="3089" y="11173"/>
                    <a:pt x="5554" y="3156"/>
                    <a:pt x="5554" y="3156"/>
                  </a:cubicBezTo>
                  <a:cubicBezTo>
                    <a:pt x="5554" y="3156"/>
                    <a:pt x="6572" y="3353"/>
                    <a:pt x="6638" y="4043"/>
                  </a:cubicBezTo>
                  <a:cubicBezTo>
                    <a:pt x="6704" y="4733"/>
                    <a:pt x="6080" y="8610"/>
                    <a:pt x="6080" y="8610"/>
                  </a:cubicBezTo>
                  <a:cubicBezTo>
                    <a:pt x="6080" y="8610"/>
                    <a:pt x="16825" y="494"/>
                    <a:pt x="17712" y="494"/>
                  </a:cubicBezTo>
                  <a:cubicBezTo>
                    <a:pt x="18599" y="494"/>
                    <a:pt x="18829" y="1020"/>
                    <a:pt x="18829" y="1020"/>
                  </a:cubicBezTo>
                  <a:cubicBezTo>
                    <a:pt x="18829" y="1020"/>
                    <a:pt x="19914" y="1"/>
                    <a:pt x="20407" y="494"/>
                  </a:cubicBezTo>
                  <a:cubicBezTo>
                    <a:pt x="20932" y="1020"/>
                    <a:pt x="21294" y="1217"/>
                    <a:pt x="21294" y="1217"/>
                  </a:cubicBezTo>
                  <a:cubicBezTo>
                    <a:pt x="21294" y="1217"/>
                    <a:pt x="22050" y="1151"/>
                    <a:pt x="22181" y="1513"/>
                  </a:cubicBezTo>
                  <a:cubicBezTo>
                    <a:pt x="22312" y="1907"/>
                    <a:pt x="4634" y="27932"/>
                    <a:pt x="4634" y="27932"/>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5916325" y="2285300"/>
              <a:ext cx="198000" cy="208700"/>
            </a:xfrm>
            <a:custGeom>
              <a:rect b="b" l="l" r="r" t="t"/>
              <a:pathLst>
                <a:path extrusionOk="0" fill="none" h="8348" w="7920">
                  <a:moveTo>
                    <a:pt x="7920" y="1"/>
                  </a:moveTo>
                  <a:lnTo>
                    <a:pt x="0" y="8347"/>
                  </a:ln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5885100" y="2275450"/>
              <a:ext cx="173375" cy="159400"/>
            </a:xfrm>
            <a:custGeom>
              <a:rect b="b" l="l" r="r" t="t"/>
              <a:pathLst>
                <a:path extrusionOk="0" fill="none" h="6376" w="6935">
                  <a:moveTo>
                    <a:pt x="6934" y="0"/>
                  </a:moveTo>
                  <a:lnTo>
                    <a:pt x="1" y="6375"/>
                  </a:ln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5733950" y="2470150"/>
              <a:ext cx="85450" cy="133100"/>
            </a:xfrm>
            <a:custGeom>
              <a:rect b="b" l="l" r="r" t="t"/>
              <a:pathLst>
                <a:path extrusionOk="0" h="5324" w="3418">
                  <a:moveTo>
                    <a:pt x="1" y="0"/>
                  </a:moveTo>
                  <a:lnTo>
                    <a:pt x="2925" y="5324"/>
                  </a:lnTo>
                  <a:cubicBezTo>
                    <a:pt x="3418" y="1545"/>
                    <a:pt x="1" y="1"/>
                    <a:pt x="1" y="0"/>
                  </a:cubicBezTo>
                  <a:close/>
                </a:path>
              </a:pathLst>
            </a:custGeom>
            <a:solidFill>
              <a:srgbClr val="FEBF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6"/>
            <p:cNvSpPr/>
            <p:nvPr/>
          </p:nvSpPr>
          <p:spPr>
            <a:xfrm>
              <a:off x="5733950" y="2470150"/>
              <a:ext cx="85450" cy="133100"/>
            </a:xfrm>
            <a:custGeom>
              <a:rect b="b" l="l" r="r" t="t"/>
              <a:pathLst>
                <a:path extrusionOk="0" fill="none" h="5324" w="3418">
                  <a:moveTo>
                    <a:pt x="1" y="0"/>
                  </a:moveTo>
                  <a:cubicBezTo>
                    <a:pt x="1" y="0"/>
                    <a:pt x="3418" y="1545"/>
                    <a:pt x="2925" y="5324"/>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6"/>
            <p:cNvSpPr/>
            <p:nvPr/>
          </p:nvSpPr>
          <p:spPr>
            <a:xfrm>
              <a:off x="4081900" y="1891800"/>
              <a:ext cx="299050" cy="726250"/>
            </a:xfrm>
            <a:custGeom>
              <a:rect b="b" l="l" r="r" t="t"/>
              <a:pathLst>
                <a:path extrusionOk="0" fill="none" h="29050" w="11962">
                  <a:moveTo>
                    <a:pt x="3681" y="1"/>
                  </a:moveTo>
                  <a:lnTo>
                    <a:pt x="11962" y="15741"/>
                  </a:lnTo>
                  <a:cubicBezTo>
                    <a:pt x="11962" y="15741"/>
                    <a:pt x="789" y="18074"/>
                    <a:pt x="1" y="29049"/>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6"/>
            <p:cNvSpPr/>
            <p:nvPr/>
          </p:nvSpPr>
          <p:spPr>
            <a:xfrm>
              <a:off x="4081900" y="2312425"/>
              <a:ext cx="221825" cy="455950"/>
            </a:xfrm>
            <a:custGeom>
              <a:rect b="b" l="l" r="r" t="t"/>
              <a:pathLst>
                <a:path extrusionOk="0" h="18238" w="8873">
                  <a:moveTo>
                    <a:pt x="8873" y="0"/>
                  </a:moveTo>
                  <a:lnTo>
                    <a:pt x="8873" y="0"/>
                  </a:lnTo>
                  <a:cubicBezTo>
                    <a:pt x="19" y="4099"/>
                    <a:pt x="1" y="12191"/>
                    <a:pt x="1" y="12191"/>
                  </a:cubicBezTo>
                  <a:cubicBezTo>
                    <a:pt x="1" y="12191"/>
                    <a:pt x="1" y="12191"/>
                    <a:pt x="1" y="12191"/>
                  </a:cubicBezTo>
                  <a:lnTo>
                    <a:pt x="1" y="18238"/>
                  </a:lnTo>
                  <a:cubicBezTo>
                    <a:pt x="1" y="18238"/>
                    <a:pt x="1217" y="17449"/>
                    <a:pt x="3714" y="12191"/>
                  </a:cubicBezTo>
                  <a:cubicBezTo>
                    <a:pt x="6211" y="6934"/>
                    <a:pt x="8873" y="1"/>
                    <a:pt x="887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6"/>
            <p:cNvSpPr/>
            <p:nvPr/>
          </p:nvSpPr>
          <p:spPr>
            <a:xfrm>
              <a:off x="3202900" y="1919725"/>
              <a:ext cx="299875" cy="698325"/>
            </a:xfrm>
            <a:custGeom>
              <a:rect b="b" l="l" r="r" t="t"/>
              <a:pathLst>
                <a:path extrusionOk="0" fill="none" h="27933" w="11995">
                  <a:moveTo>
                    <a:pt x="7722" y="1"/>
                  </a:moveTo>
                  <a:lnTo>
                    <a:pt x="0" y="14624"/>
                  </a:lnTo>
                  <a:cubicBezTo>
                    <a:pt x="0" y="14624"/>
                    <a:pt x="11206" y="16957"/>
                    <a:pt x="11994" y="27932"/>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6"/>
            <p:cNvSpPr/>
            <p:nvPr/>
          </p:nvSpPr>
          <p:spPr>
            <a:xfrm>
              <a:off x="3280950" y="2312425"/>
              <a:ext cx="221825" cy="455950"/>
            </a:xfrm>
            <a:custGeom>
              <a:rect b="b" l="l" r="r" t="t"/>
              <a:pathLst>
                <a:path extrusionOk="0" h="18238" w="8873">
                  <a:moveTo>
                    <a:pt x="0" y="0"/>
                  </a:moveTo>
                  <a:cubicBezTo>
                    <a:pt x="0" y="0"/>
                    <a:pt x="2629" y="6934"/>
                    <a:pt x="5159" y="12191"/>
                  </a:cubicBezTo>
                  <a:cubicBezTo>
                    <a:pt x="7656" y="17449"/>
                    <a:pt x="8872" y="18238"/>
                    <a:pt x="8872" y="18238"/>
                  </a:cubicBezTo>
                  <a:lnTo>
                    <a:pt x="8872" y="12191"/>
                  </a:lnTo>
                  <a:cubicBezTo>
                    <a:pt x="8872" y="12191"/>
                    <a:pt x="8872" y="12191"/>
                    <a:pt x="8872" y="12191"/>
                  </a:cubicBezTo>
                  <a:cubicBezTo>
                    <a:pt x="8871" y="12191"/>
                    <a:pt x="8593" y="3477"/>
                    <a:pt x="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6"/>
            <p:cNvSpPr/>
            <p:nvPr/>
          </p:nvSpPr>
          <p:spPr>
            <a:xfrm>
              <a:off x="4005500" y="3932425"/>
              <a:ext cx="42750" cy="116675"/>
            </a:xfrm>
            <a:custGeom>
              <a:rect b="b" l="l" r="r" t="t"/>
              <a:pathLst>
                <a:path extrusionOk="0" fill="none" h="4667" w="1710">
                  <a:moveTo>
                    <a:pt x="1709" y="4667"/>
                  </a:moveTo>
                  <a:cubicBezTo>
                    <a:pt x="1019" y="3418"/>
                    <a:pt x="428" y="1874"/>
                    <a:pt x="1" y="1"/>
                  </a:cubicBezTo>
                </a:path>
              </a:pathLst>
            </a:custGeom>
            <a:noFill/>
            <a:ln cap="rnd" cmpd="sng" w="4925">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57"/>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Construction</a:t>
            </a:r>
            <a:endParaRPr/>
          </a:p>
        </p:txBody>
      </p:sp>
      <p:pic>
        <p:nvPicPr>
          <p:cNvPr id="2270" name="Google Shape;2270;p57"/>
          <p:cNvPicPr preferRelativeResize="0"/>
          <p:nvPr/>
        </p:nvPicPr>
        <p:blipFill>
          <a:blip r:embed="rId3">
            <a:alphaModFix/>
          </a:blip>
          <a:stretch>
            <a:fillRect/>
          </a:stretch>
        </p:blipFill>
        <p:spPr>
          <a:xfrm>
            <a:off x="5529675" y="1280950"/>
            <a:ext cx="3462300" cy="2204999"/>
          </a:xfrm>
          <a:prstGeom prst="rect">
            <a:avLst/>
          </a:prstGeom>
          <a:noFill/>
          <a:ln>
            <a:noFill/>
          </a:ln>
        </p:spPr>
      </p:pic>
      <p:pic>
        <p:nvPicPr>
          <p:cNvPr id="2271" name="Google Shape;2271;p57"/>
          <p:cNvPicPr preferRelativeResize="0"/>
          <p:nvPr/>
        </p:nvPicPr>
        <p:blipFill>
          <a:blip r:embed="rId4">
            <a:alphaModFix/>
          </a:blip>
          <a:stretch>
            <a:fillRect/>
          </a:stretch>
        </p:blipFill>
        <p:spPr>
          <a:xfrm>
            <a:off x="607050" y="1280950"/>
            <a:ext cx="2458301" cy="2885425"/>
          </a:xfrm>
          <a:prstGeom prst="rect">
            <a:avLst/>
          </a:prstGeom>
          <a:noFill/>
          <a:ln>
            <a:noFill/>
          </a:ln>
        </p:spPr>
      </p:pic>
      <p:pic>
        <p:nvPicPr>
          <p:cNvPr id="2272" name="Google Shape;2272;p57"/>
          <p:cNvPicPr preferRelativeResize="0"/>
          <p:nvPr/>
        </p:nvPicPr>
        <p:blipFill>
          <a:blip r:embed="rId5">
            <a:alphaModFix/>
          </a:blip>
          <a:stretch>
            <a:fillRect/>
          </a:stretch>
        </p:blipFill>
        <p:spPr>
          <a:xfrm>
            <a:off x="3243701" y="1245325"/>
            <a:ext cx="2107625" cy="26528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58"/>
          <p:cNvSpPr/>
          <p:nvPr/>
        </p:nvSpPr>
        <p:spPr>
          <a:xfrm>
            <a:off x="1441750" y="1052075"/>
            <a:ext cx="6260400" cy="3052200"/>
          </a:xfrm>
          <a:prstGeom prst="roundRect">
            <a:avLst>
              <a:gd fmla="val 16667" name="adj"/>
            </a:avLst>
          </a:prstGeom>
          <a:solidFill>
            <a:schemeClr val="dk2"/>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8" name="Google Shape;2278;p58"/>
          <p:cNvSpPr txBox="1"/>
          <p:nvPr>
            <p:ph type="title"/>
          </p:nvPr>
        </p:nvSpPr>
        <p:spPr>
          <a:xfrm>
            <a:off x="2356512" y="1618075"/>
            <a:ext cx="4431000" cy="9489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6400"/>
              <a:t>Testing</a:t>
            </a:r>
            <a:endParaRPr sz="6400"/>
          </a:p>
        </p:txBody>
      </p:sp>
      <p:sp>
        <p:nvSpPr>
          <p:cNvPr id="2279" name="Google Shape;2279;p58"/>
          <p:cNvSpPr txBox="1"/>
          <p:nvPr>
            <p:ph idx="1" type="subTitle"/>
          </p:nvPr>
        </p:nvSpPr>
        <p:spPr>
          <a:xfrm>
            <a:off x="2100450" y="2566975"/>
            <a:ext cx="4943100" cy="1641600"/>
          </a:xfrm>
          <a:prstGeom prst="rect">
            <a:avLst/>
          </a:prstGeom>
        </p:spPr>
        <p:txBody>
          <a:bodyPr anchorCtr="0" anchor="t" bIns="91425" lIns="91425" spcFirstLastPara="1" rIns="0" wrap="square" tIns="91425">
            <a:noAutofit/>
          </a:bodyPr>
          <a:lstStyle/>
          <a:p>
            <a:pPr indent="0" lvl="0" marL="0" rtl="0" algn="ctr">
              <a:spcBef>
                <a:spcPts val="0"/>
              </a:spcBef>
              <a:spcAft>
                <a:spcPts val="0"/>
              </a:spcAft>
              <a:buNone/>
            </a:pPr>
            <a:r>
              <a:rPr b="1" lang="en"/>
              <a:t>Participants, Prototype, Procedure, Goals</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59"/>
          <p:cNvSpPr txBox="1"/>
          <p:nvPr>
            <p:ph type="title"/>
          </p:nvPr>
        </p:nvSpPr>
        <p:spPr>
          <a:xfrm>
            <a:off x="1696232" y="1855415"/>
            <a:ext cx="2606100" cy="466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Tony</a:t>
            </a:r>
            <a:endParaRPr/>
          </a:p>
        </p:txBody>
      </p:sp>
      <p:sp>
        <p:nvSpPr>
          <p:cNvPr id="2285" name="Google Shape;2285;p59"/>
          <p:cNvSpPr txBox="1"/>
          <p:nvPr>
            <p:ph idx="1" type="subTitle"/>
          </p:nvPr>
        </p:nvSpPr>
        <p:spPr>
          <a:xfrm>
            <a:off x="1696232" y="2172484"/>
            <a:ext cx="2606100" cy="64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1300"/>
              <a:t>A mid-40 year old stay-at-home father here for his wife’s Stanford reunion.</a:t>
            </a:r>
            <a:endParaRPr sz="1300"/>
          </a:p>
        </p:txBody>
      </p:sp>
      <p:sp>
        <p:nvSpPr>
          <p:cNvPr id="2286" name="Google Shape;2286;p59"/>
          <p:cNvSpPr txBox="1"/>
          <p:nvPr>
            <p:ph idx="2" type="title"/>
          </p:nvPr>
        </p:nvSpPr>
        <p:spPr>
          <a:xfrm>
            <a:off x="4841675" y="1855415"/>
            <a:ext cx="2606100" cy="466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Blaine</a:t>
            </a:r>
            <a:endParaRPr/>
          </a:p>
        </p:txBody>
      </p:sp>
      <p:sp>
        <p:nvSpPr>
          <p:cNvPr id="2287" name="Google Shape;2287;p59"/>
          <p:cNvSpPr txBox="1"/>
          <p:nvPr>
            <p:ph idx="3" type="subTitle"/>
          </p:nvPr>
        </p:nvSpPr>
        <p:spPr>
          <a:xfrm>
            <a:off x="4841675" y="2248509"/>
            <a:ext cx="2606100" cy="64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1300"/>
              <a:t>A civil engineer in his late 20s who immigrated from China.</a:t>
            </a:r>
            <a:endParaRPr sz="1300"/>
          </a:p>
        </p:txBody>
      </p:sp>
      <p:sp>
        <p:nvSpPr>
          <p:cNvPr id="2288" name="Google Shape;2288;p59"/>
          <p:cNvSpPr txBox="1"/>
          <p:nvPr>
            <p:ph idx="4" type="title"/>
          </p:nvPr>
        </p:nvSpPr>
        <p:spPr>
          <a:xfrm>
            <a:off x="1696232" y="3285727"/>
            <a:ext cx="2606100" cy="466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Vanessa</a:t>
            </a:r>
            <a:endParaRPr/>
          </a:p>
        </p:txBody>
      </p:sp>
      <p:sp>
        <p:nvSpPr>
          <p:cNvPr id="2289" name="Google Shape;2289;p59"/>
          <p:cNvSpPr txBox="1"/>
          <p:nvPr>
            <p:ph idx="5" type="subTitle"/>
          </p:nvPr>
        </p:nvSpPr>
        <p:spPr>
          <a:xfrm>
            <a:off x="1696232" y="3602796"/>
            <a:ext cx="2606100" cy="64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1300"/>
              <a:t>A former legal professional who watches international TV.</a:t>
            </a:r>
            <a:endParaRPr sz="1300"/>
          </a:p>
        </p:txBody>
      </p:sp>
      <p:sp>
        <p:nvSpPr>
          <p:cNvPr id="2290" name="Google Shape;2290;p59"/>
          <p:cNvSpPr txBox="1"/>
          <p:nvPr>
            <p:ph idx="6" type="title"/>
          </p:nvPr>
        </p:nvSpPr>
        <p:spPr>
          <a:xfrm>
            <a:off x="4841675" y="3285727"/>
            <a:ext cx="2606100" cy="466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Bill</a:t>
            </a:r>
            <a:endParaRPr/>
          </a:p>
        </p:txBody>
      </p:sp>
      <p:sp>
        <p:nvSpPr>
          <p:cNvPr id="2291" name="Google Shape;2291;p59"/>
          <p:cNvSpPr txBox="1"/>
          <p:nvPr>
            <p:ph idx="7" type="subTitle"/>
          </p:nvPr>
        </p:nvSpPr>
        <p:spPr>
          <a:xfrm>
            <a:off x="4841675" y="3602796"/>
            <a:ext cx="2606100" cy="64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sz="1300"/>
              <a:t>A campus security guard in his mid 60s who picks up languages on the job.</a:t>
            </a:r>
            <a:endParaRPr sz="1300"/>
          </a:p>
        </p:txBody>
      </p:sp>
      <p:sp>
        <p:nvSpPr>
          <p:cNvPr id="2292" name="Google Shape;2292;p59"/>
          <p:cNvSpPr txBox="1"/>
          <p:nvPr>
            <p:ph idx="15"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Participants</a:t>
            </a:r>
            <a:endParaRPr/>
          </a:p>
        </p:txBody>
      </p:sp>
      <p:pic>
        <p:nvPicPr>
          <p:cNvPr id="2293" name="Google Shape;2293;p59"/>
          <p:cNvPicPr preferRelativeResize="0"/>
          <p:nvPr/>
        </p:nvPicPr>
        <p:blipFill>
          <a:blip r:embed="rId3">
            <a:alphaModFix/>
          </a:blip>
          <a:stretch>
            <a:fillRect/>
          </a:stretch>
        </p:blipFill>
        <p:spPr>
          <a:xfrm>
            <a:off x="389129" y="483879"/>
            <a:ext cx="2075100" cy="1167235"/>
          </a:xfrm>
          <a:prstGeom prst="rect">
            <a:avLst/>
          </a:prstGeom>
          <a:noFill/>
          <a:ln>
            <a:noFill/>
          </a:ln>
        </p:spPr>
      </p:pic>
      <p:pic>
        <p:nvPicPr>
          <p:cNvPr id="2294" name="Google Shape;2294;p59" title="IMG_4619.HEIC"/>
          <p:cNvPicPr preferRelativeResize="0"/>
          <p:nvPr/>
        </p:nvPicPr>
        <p:blipFill rotWithShape="1">
          <a:blip r:embed="rId4">
            <a:alphaModFix/>
          </a:blip>
          <a:srcRect b="17985" l="0" r="0" t="24609"/>
          <a:stretch/>
        </p:blipFill>
        <p:spPr>
          <a:xfrm>
            <a:off x="6197825" y="428687"/>
            <a:ext cx="1809126" cy="12776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60"/>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Prototype</a:t>
            </a:r>
            <a:endParaRPr/>
          </a:p>
        </p:txBody>
      </p:sp>
      <p:pic>
        <p:nvPicPr>
          <p:cNvPr id="2300" name="Google Shape;2300;p60"/>
          <p:cNvPicPr preferRelativeResize="0"/>
          <p:nvPr/>
        </p:nvPicPr>
        <p:blipFill>
          <a:blip r:embed="rId3">
            <a:alphaModFix/>
          </a:blip>
          <a:stretch>
            <a:fillRect/>
          </a:stretch>
        </p:blipFill>
        <p:spPr>
          <a:xfrm>
            <a:off x="84775" y="876900"/>
            <a:ext cx="2822750" cy="3767099"/>
          </a:xfrm>
          <a:prstGeom prst="rect">
            <a:avLst/>
          </a:prstGeom>
          <a:noFill/>
          <a:ln>
            <a:noFill/>
          </a:ln>
        </p:spPr>
      </p:pic>
      <p:pic>
        <p:nvPicPr>
          <p:cNvPr id="2301" name="Google Shape;2301;p60"/>
          <p:cNvPicPr preferRelativeResize="0"/>
          <p:nvPr/>
        </p:nvPicPr>
        <p:blipFill>
          <a:blip r:embed="rId4">
            <a:alphaModFix/>
          </a:blip>
          <a:stretch>
            <a:fillRect/>
          </a:stretch>
        </p:blipFill>
        <p:spPr>
          <a:xfrm>
            <a:off x="5351316" y="1316400"/>
            <a:ext cx="3592612" cy="2716173"/>
          </a:xfrm>
          <a:prstGeom prst="rect">
            <a:avLst/>
          </a:prstGeom>
          <a:noFill/>
          <a:ln>
            <a:noFill/>
          </a:ln>
        </p:spPr>
      </p:pic>
      <p:pic>
        <p:nvPicPr>
          <p:cNvPr id="2302" name="Google Shape;2302;p60"/>
          <p:cNvPicPr preferRelativeResize="0"/>
          <p:nvPr/>
        </p:nvPicPr>
        <p:blipFill>
          <a:blip r:embed="rId5">
            <a:alphaModFix/>
          </a:blip>
          <a:stretch>
            <a:fillRect/>
          </a:stretch>
        </p:blipFill>
        <p:spPr>
          <a:xfrm>
            <a:off x="3075614" y="1348063"/>
            <a:ext cx="2107625" cy="265284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61"/>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b="1" lang="en" sz="2950"/>
              <a:t>Use the Mora app to complete our 3 tasks while </a:t>
            </a:r>
            <a:r>
              <a:rPr b="1" lang="en" sz="2950"/>
              <a:t>watching</a:t>
            </a:r>
            <a:r>
              <a:rPr b="1" lang="en" sz="2950"/>
              <a:t> clips of Dora the Explorer*.</a:t>
            </a:r>
            <a:endParaRPr b="1" sz="2950"/>
          </a:p>
          <a:p>
            <a:pPr indent="0" lvl="0" marL="0" rtl="0" algn="ctr">
              <a:spcBef>
                <a:spcPts val="0"/>
              </a:spcBef>
              <a:spcAft>
                <a:spcPts val="0"/>
              </a:spcAft>
              <a:buNone/>
            </a:pPr>
            <a:r>
              <a:t/>
            </a:r>
            <a:endParaRPr b="1" sz="2950"/>
          </a:p>
          <a:p>
            <a:pPr indent="0" lvl="0" marL="0" rtl="0" algn="l">
              <a:spcBef>
                <a:spcPts val="0"/>
              </a:spcBef>
              <a:spcAft>
                <a:spcPts val="0"/>
              </a:spcAft>
              <a:buNone/>
            </a:pPr>
            <a:r>
              <a:t/>
            </a:r>
            <a:endParaRPr b="1" sz="2950"/>
          </a:p>
          <a:p>
            <a:pPr indent="0" lvl="0" marL="0" rtl="0" algn="ctr">
              <a:spcBef>
                <a:spcPts val="0"/>
              </a:spcBef>
              <a:spcAft>
                <a:spcPts val="0"/>
              </a:spcAft>
              <a:buNone/>
            </a:pPr>
            <a:r>
              <a:rPr b="1" lang="en" sz="1550"/>
              <a:t>* chosen to be accessible to any level of user.</a:t>
            </a:r>
            <a:endParaRPr b="1" sz="1550"/>
          </a:p>
        </p:txBody>
      </p:sp>
      <p:sp>
        <p:nvSpPr>
          <p:cNvPr id="2308" name="Google Shape;2308;p61"/>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Procedure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35"/>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0" lvl="0" marL="0" rtl="0" algn="l">
              <a:lnSpc>
                <a:spcPct val="146668"/>
              </a:lnSpc>
              <a:spcBef>
                <a:spcPts val="0"/>
              </a:spcBef>
              <a:spcAft>
                <a:spcPts val="0"/>
              </a:spcAft>
              <a:buNone/>
            </a:pPr>
            <a:r>
              <a:rPr lang="en" sz="1400">
                <a:latin typeface="BIZ UDPGothic"/>
                <a:ea typeface="BIZ UDPGothic"/>
                <a:cs typeface="BIZ UDPGothic"/>
                <a:sym typeface="BIZ UDPGothic"/>
              </a:rPr>
              <a:t>The value proposition of Mora is to save the </a:t>
            </a:r>
            <a:r>
              <a:rPr b="1" lang="en" sz="1400">
                <a:latin typeface="BIZ UDPGothic"/>
                <a:ea typeface="BIZ UDPGothic"/>
                <a:cs typeface="BIZ UDPGothic"/>
                <a:sym typeface="BIZ UDPGothic"/>
              </a:rPr>
              <a:t>language learner of all levels</a:t>
            </a:r>
            <a:r>
              <a:rPr lang="en" sz="1400">
                <a:latin typeface="BIZ UDPGothic"/>
                <a:ea typeface="BIZ UDPGothic"/>
                <a:cs typeface="BIZ UDPGothic"/>
                <a:sym typeface="BIZ UDPGothic"/>
              </a:rPr>
              <a:t> </a:t>
            </a:r>
            <a:r>
              <a:rPr b="1" lang="en" sz="1400">
                <a:latin typeface="BIZ UDPGothic"/>
                <a:ea typeface="BIZ UDPGothic"/>
                <a:cs typeface="BIZ UDPGothic"/>
                <a:sym typeface="BIZ UDPGothic"/>
              </a:rPr>
              <a:t>who loves watching TV and movies</a:t>
            </a:r>
            <a:r>
              <a:rPr lang="en" sz="1400">
                <a:latin typeface="BIZ UDPGothic"/>
                <a:ea typeface="BIZ UDPGothic"/>
                <a:cs typeface="BIZ UDPGothic"/>
                <a:sym typeface="BIZ UDPGothic"/>
              </a:rPr>
              <a:t> from the </a:t>
            </a:r>
            <a:r>
              <a:rPr b="1" lang="en" sz="1400">
                <a:latin typeface="BIZ UDPGothic"/>
                <a:ea typeface="BIZ UDPGothic"/>
                <a:cs typeface="BIZ UDPGothic"/>
                <a:sym typeface="BIZ UDPGothic"/>
              </a:rPr>
              <a:t>tedious, decontextualized language learning techniques</a:t>
            </a:r>
            <a:r>
              <a:rPr lang="en" sz="1400">
                <a:latin typeface="BIZ UDPGothic"/>
                <a:ea typeface="BIZ UDPGothic"/>
                <a:cs typeface="BIZ UDPGothic"/>
                <a:sym typeface="BIZ UDPGothic"/>
              </a:rPr>
              <a:t> of old. </a:t>
            </a:r>
            <a:endParaRPr sz="1400">
              <a:latin typeface="BIZ UDPGothic"/>
              <a:ea typeface="BIZ UDPGothic"/>
              <a:cs typeface="BIZ UDPGothic"/>
              <a:sym typeface="BIZ UDPGothic"/>
            </a:endParaRPr>
          </a:p>
          <a:p>
            <a:pPr indent="0" lvl="0" marL="0" rtl="0" algn="l">
              <a:lnSpc>
                <a:spcPct val="146668"/>
              </a:lnSpc>
              <a:spcBef>
                <a:spcPts val="300"/>
              </a:spcBef>
              <a:spcAft>
                <a:spcPts val="0"/>
              </a:spcAft>
              <a:buNone/>
            </a:pPr>
            <a:r>
              <a:t/>
            </a:r>
            <a:endParaRPr sz="1400">
              <a:latin typeface="BIZ UDPGothic"/>
              <a:ea typeface="BIZ UDPGothic"/>
              <a:cs typeface="BIZ UDPGothic"/>
              <a:sym typeface="BIZ UDPGothic"/>
            </a:endParaRPr>
          </a:p>
          <a:p>
            <a:pPr indent="0" lvl="0" marL="0" rtl="0" algn="l">
              <a:lnSpc>
                <a:spcPct val="146668"/>
              </a:lnSpc>
              <a:spcBef>
                <a:spcPts val="300"/>
              </a:spcBef>
              <a:spcAft>
                <a:spcPts val="300"/>
              </a:spcAft>
              <a:buClr>
                <a:schemeClr val="dk1"/>
              </a:buClr>
              <a:buSzPts val="1100"/>
              <a:buFont typeface="Arial"/>
              <a:buNone/>
            </a:pPr>
            <a:r>
              <a:rPr lang="en" sz="1400">
                <a:latin typeface="BIZ UDPGothic"/>
                <a:ea typeface="BIZ UDPGothic"/>
                <a:cs typeface="BIZ UDPGothic"/>
                <a:sym typeface="BIZ UDPGothic"/>
              </a:rPr>
              <a:t>Mora is a companion for streaming which </a:t>
            </a:r>
            <a:r>
              <a:rPr b="1" lang="en" sz="1400">
                <a:latin typeface="BIZ UDPGothic"/>
                <a:ea typeface="BIZ UDPGothic"/>
                <a:cs typeface="BIZ UDPGothic"/>
                <a:sym typeface="BIZ UDPGothic"/>
              </a:rPr>
              <a:t>interrupts</a:t>
            </a:r>
            <a:r>
              <a:rPr lang="en" sz="1400">
                <a:latin typeface="BIZ UDPGothic"/>
                <a:ea typeface="BIZ UDPGothic"/>
                <a:cs typeface="BIZ UDPGothic"/>
                <a:sym typeface="BIZ UDPGothic"/>
              </a:rPr>
              <a:t> your watching with </a:t>
            </a:r>
            <a:r>
              <a:rPr b="1" lang="en" sz="1400">
                <a:latin typeface="BIZ UDPGothic"/>
                <a:ea typeface="BIZ UDPGothic"/>
                <a:cs typeface="BIZ UDPGothic"/>
                <a:sym typeface="BIZ UDPGothic"/>
              </a:rPr>
              <a:t>live language lessons</a:t>
            </a:r>
            <a:r>
              <a:rPr lang="en" sz="1400">
                <a:latin typeface="BIZ UDPGothic"/>
                <a:ea typeface="BIZ UDPGothic"/>
                <a:cs typeface="BIZ UDPGothic"/>
                <a:sym typeface="BIZ UDPGothic"/>
              </a:rPr>
              <a:t> and links to an app which summarizes your stats, </a:t>
            </a:r>
            <a:r>
              <a:rPr b="1" lang="en" sz="1400">
                <a:latin typeface="BIZ UDPGothic"/>
                <a:ea typeface="BIZ UDPGothic"/>
                <a:cs typeface="BIZ UDPGothic"/>
                <a:sym typeface="BIZ UDPGothic"/>
              </a:rPr>
              <a:t>curates review material</a:t>
            </a:r>
            <a:r>
              <a:rPr lang="en" sz="1400">
                <a:latin typeface="BIZ UDPGothic"/>
                <a:ea typeface="BIZ UDPGothic"/>
                <a:cs typeface="BIZ UDPGothic"/>
                <a:sym typeface="BIZ UDPGothic"/>
              </a:rPr>
              <a:t> for your favorite shows, and </a:t>
            </a:r>
            <a:r>
              <a:rPr b="1" lang="en" sz="1400">
                <a:latin typeface="BIZ UDPGothic"/>
                <a:ea typeface="BIZ UDPGothic"/>
                <a:cs typeface="BIZ UDPGothic"/>
                <a:sym typeface="BIZ UDPGothic"/>
              </a:rPr>
              <a:t>connects you to interest-based communities</a:t>
            </a:r>
            <a:r>
              <a:rPr lang="en" sz="1400">
                <a:latin typeface="BIZ UDPGothic"/>
                <a:ea typeface="BIZ UDPGothic"/>
                <a:cs typeface="BIZ UDPGothic"/>
                <a:sym typeface="BIZ UDPGothic"/>
              </a:rPr>
              <a:t> of language learners to bond and/or </a:t>
            </a:r>
            <a:r>
              <a:rPr b="1" lang="en" sz="1400">
                <a:latin typeface="BIZ UDPGothic"/>
                <a:ea typeface="BIZ UDPGothic"/>
                <a:cs typeface="BIZ UDPGothic"/>
                <a:sym typeface="BIZ UDPGothic"/>
              </a:rPr>
              <a:t>compete live with</a:t>
            </a:r>
            <a:r>
              <a:rPr lang="en" sz="1400">
                <a:latin typeface="BIZ UDPGothic"/>
                <a:ea typeface="BIZ UDPGothic"/>
                <a:cs typeface="BIZ UDPGothic"/>
                <a:sym typeface="BIZ UDPGothic"/>
              </a:rPr>
              <a:t>.</a:t>
            </a:r>
            <a:endParaRPr/>
          </a:p>
        </p:txBody>
      </p:sp>
      <p:sp>
        <p:nvSpPr>
          <p:cNvPr id="1780" name="Google Shape;1780;p35"/>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Problem &amp; SOlution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62"/>
          <p:cNvSpPr txBox="1"/>
          <p:nvPr>
            <p:ph idx="1" type="body"/>
          </p:nvPr>
        </p:nvSpPr>
        <p:spPr>
          <a:xfrm>
            <a:off x="720000" y="1440000"/>
            <a:ext cx="3761100" cy="3163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b="1" lang="en" sz="1250"/>
              <a:t>Facilitator: (Lulu/Tommy)</a:t>
            </a:r>
            <a:endParaRPr b="1" sz="1250"/>
          </a:p>
          <a:p>
            <a:pPr indent="-330200" lvl="0" marL="457200" rtl="0" algn="l">
              <a:spcBef>
                <a:spcPts val="0"/>
              </a:spcBef>
              <a:spcAft>
                <a:spcPts val="0"/>
              </a:spcAft>
              <a:buSzPts val="1600"/>
              <a:buAutoNum type="arabicPeriod"/>
            </a:pPr>
            <a:r>
              <a:rPr lang="en" sz="1250"/>
              <a:t>Introduce the basic concept of Mora</a:t>
            </a:r>
            <a:endParaRPr sz="1250"/>
          </a:p>
          <a:p>
            <a:pPr indent="-330200" lvl="0" marL="457200" rtl="0" algn="l">
              <a:spcBef>
                <a:spcPts val="0"/>
              </a:spcBef>
              <a:spcAft>
                <a:spcPts val="0"/>
              </a:spcAft>
              <a:buSzPts val="1600"/>
              <a:buAutoNum type="arabicPeriod"/>
            </a:pPr>
            <a:r>
              <a:rPr b="1" lang="en" sz="1450"/>
              <a:t>Demo</a:t>
            </a:r>
            <a:r>
              <a:rPr lang="en" sz="1250"/>
              <a:t> the mechanisms of a paper prototype</a:t>
            </a:r>
            <a:endParaRPr sz="1250"/>
          </a:p>
          <a:p>
            <a:pPr indent="-330200" lvl="0" marL="457200" rtl="0" algn="l">
              <a:spcBef>
                <a:spcPts val="0"/>
              </a:spcBef>
              <a:spcAft>
                <a:spcPts val="0"/>
              </a:spcAft>
              <a:buSzPts val="1600"/>
              <a:buAutoNum type="arabicPeriod"/>
            </a:pPr>
            <a:r>
              <a:rPr lang="en" sz="1250"/>
              <a:t>Explain the goal of a task</a:t>
            </a:r>
            <a:endParaRPr sz="1250"/>
          </a:p>
          <a:p>
            <a:pPr indent="-330200" lvl="0" marL="457200" rtl="0" algn="l">
              <a:spcBef>
                <a:spcPts val="0"/>
              </a:spcBef>
              <a:spcAft>
                <a:spcPts val="0"/>
              </a:spcAft>
              <a:buSzPts val="1600"/>
              <a:buAutoNum type="arabicPeriod"/>
            </a:pPr>
            <a:r>
              <a:rPr lang="en" sz="1250"/>
              <a:t>Ask the participant to </a:t>
            </a:r>
            <a:r>
              <a:rPr lang="en" sz="1250"/>
              <a:t>achieve the goal while </a:t>
            </a:r>
            <a:r>
              <a:rPr b="1" lang="en" sz="1450"/>
              <a:t>thinking aloud</a:t>
            </a:r>
            <a:endParaRPr b="1" sz="1450"/>
          </a:p>
          <a:p>
            <a:pPr indent="-330200" lvl="0" marL="457200" rtl="0" algn="l">
              <a:spcBef>
                <a:spcPts val="0"/>
              </a:spcBef>
              <a:spcAft>
                <a:spcPts val="0"/>
              </a:spcAft>
              <a:buSzPts val="1600"/>
              <a:buAutoNum type="arabicPeriod"/>
            </a:pPr>
            <a:r>
              <a:rPr lang="en" sz="1250"/>
              <a:t>Ask for feedback generally and on </a:t>
            </a:r>
            <a:r>
              <a:rPr b="1" lang="en" sz="1450"/>
              <a:t>metrics</a:t>
            </a:r>
            <a:r>
              <a:rPr b="1" lang="en" sz="1250"/>
              <a:t> </a:t>
            </a:r>
            <a:r>
              <a:rPr lang="en" sz="1250"/>
              <a:t>after each task and at the end </a:t>
            </a:r>
            <a:endParaRPr sz="1250"/>
          </a:p>
        </p:txBody>
      </p:sp>
      <p:sp>
        <p:nvSpPr>
          <p:cNvPr id="2314" name="Google Shape;2314;p62"/>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Procedure</a:t>
            </a:r>
            <a:endParaRPr/>
          </a:p>
        </p:txBody>
      </p:sp>
      <p:sp>
        <p:nvSpPr>
          <p:cNvPr id="2315" name="Google Shape;2315;p62"/>
          <p:cNvSpPr txBox="1"/>
          <p:nvPr>
            <p:ph idx="1" type="body"/>
          </p:nvPr>
        </p:nvSpPr>
        <p:spPr>
          <a:xfrm>
            <a:off x="4656125" y="1440000"/>
            <a:ext cx="3761100" cy="3163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b="1" lang="en" sz="1250"/>
              <a:t>Computer: (Candy/Bryant)</a:t>
            </a:r>
            <a:endParaRPr b="1" sz="1250"/>
          </a:p>
          <a:p>
            <a:pPr indent="-330200" lvl="0" marL="457200" rtl="0" algn="l">
              <a:spcBef>
                <a:spcPts val="0"/>
              </a:spcBef>
              <a:spcAft>
                <a:spcPts val="0"/>
              </a:spcAft>
              <a:buSzPts val="1600"/>
              <a:buAutoNum type="arabicPeriod"/>
            </a:pPr>
            <a:r>
              <a:rPr b="1" lang="en" sz="1450"/>
              <a:t>Replace paper screens</a:t>
            </a:r>
            <a:r>
              <a:rPr lang="en" sz="1250"/>
              <a:t> as buttons are pressed</a:t>
            </a:r>
            <a:endParaRPr sz="1250"/>
          </a:p>
          <a:p>
            <a:pPr indent="-330200" lvl="0" marL="457200" rtl="0" algn="l">
              <a:spcBef>
                <a:spcPts val="0"/>
              </a:spcBef>
              <a:spcAft>
                <a:spcPts val="0"/>
              </a:spcAft>
              <a:buSzPts val="1600"/>
              <a:buAutoNum type="arabicPeriod"/>
            </a:pPr>
            <a:r>
              <a:rPr lang="en" sz="1250"/>
              <a:t>Transcribe</a:t>
            </a:r>
            <a:r>
              <a:rPr b="1" lang="en" sz="1250"/>
              <a:t> </a:t>
            </a:r>
            <a:r>
              <a:rPr b="1" lang="en" sz="1450"/>
              <a:t>chats</a:t>
            </a:r>
            <a:r>
              <a:rPr lang="en" sz="1450"/>
              <a:t> </a:t>
            </a:r>
            <a:r>
              <a:rPr lang="en" sz="1250"/>
              <a:t>the user wants to send</a:t>
            </a:r>
            <a:endParaRPr sz="1250"/>
          </a:p>
          <a:p>
            <a:pPr indent="-330200" lvl="0" marL="457200" rtl="0" algn="l">
              <a:spcBef>
                <a:spcPts val="0"/>
              </a:spcBef>
              <a:spcAft>
                <a:spcPts val="0"/>
              </a:spcAft>
              <a:buSzPts val="1600"/>
              <a:buAutoNum type="arabicPeriod"/>
            </a:pPr>
            <a:r>
              <a:rPr lang="en" sz="1250"/>
              <a:t>Emulate </a:t>
            </a:r>
            <a:r>
              <a:rPr b="1" lang="en" sz="1450"/>
              <a:t>haptic feedback</a:t>
            </a:r>
            <a:r>
              <a:rPr lang="en" sz="1250"/>
              <a:t> with sound effects and shaking the screen</a:t>
            </a:r>
            <a:endParaRPr sz="1250"/>
          </a:p>
          <a:p>
            <a:pPr indent="-330200" lvl="0" marL="457200" rtl="0" algn="l">
              <a:spcBef>
                <a:spcPts val="0"/>
              </a:spcBef>
              <a:spcAft>
                <a:spcPts val="0"/>
              </a:spcAft>
              <a:buSzPts val="1600"/>
              <a:buAutoNum type="arabicPeriod"/>
            </a:pPr>
            <a:r>
              <a:rPr lang="en" sz="1250"/>
              <a:t>Control the </a:t>
            </a:r>
            <a:r>
              <a:rPr b="1" lang="en" sz="1450"/>
              <a:t>video</a:t>
            </a:r>
            <a:r>
              <a:rPr lang="en" sz="1450"/>
              <a:t> </a:t>
            </a:r>
            <a:r>
              <a:rPr lang="en" sz="1250"/>
              <a:t>that the participant is watching while using Mora</a:t>
            </a:r>
            <a:endParaRPr sz="1250"/>
          </a:p>
          <a:p>
            <a:pPr indent="0" lvl="0" marL="457200" rtl="0" algn="l">
              <a:spcBef>
                <a:spcPts val="0"/>
              </a:spcBef>
              <a:spcAft>
                <a:spcPts val="0"/>
              </a:spcAft>
              <a:buNone/>
            </a:pPr>
            <a:r>
              <a:t/>
            </a:r>
            <a:endParaRPr/>
          </a:p>
        </p:txBody>
      </p:sp>
      <p:sp>
        <p:nvSpPr>
          <p:cNvPr id="2316" name="Google Shape;2316;p62"/>
          <p:cNvSpPr txBox="1"/>
          <p:nvPr>
            <p:ph idx="1" type="body"/>
          </p:nvPr>
        </p:nvSpPr>
        <p:spPr>
          <a:xfrm>
            <a:off x="720000" y="3718250"/>
            <a:ext cx="6765000" cy="10671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b="1" lang="en" sz="1250"/>
              <a:t>Notetaker: (Tommy/Bryant)</a:t>
            </a:r>
            <a:endParaRPr b="1" sz="1250"/>
          </a:p>
          <a:p>
            <a:pPr indent="-330200" lvl="0" marL="457200" rtl="0" algn="l">
              <a:spcBef>
                <a:spcPts val="0"/>
              </a:spcBef>
              <a:spcAft>
                <a:spcPts val="0"/>
              </a:spcAft>
              <a:buSzPts val="1600"/>
              <a:buAutoNum type="arabicPeriod"/>
            </a:pPr>
            <a:r>
              <a:rPr lang="en" sz="1250"/>
              <a:t>Track </a:t>
            </a:r>
            <a:r>
              <a:rPr b="1" lang="en" sz="1450"/>
              <a:t>misclicks</a:t>
            </a:r>
            <a:endParaRPr b="1" sz="1450"/>
          </a:p>
          <a:p>
            <a:pPr indent="-330200" lvl="0" marL="457200" rtl="0" algn="l">
              <a:spcBef>
                <a:spcPts val="0"/>
              </a:spcBef>
              <a:spcAft>
                <a:spcPts val="0"/>
              </a:spcAft>
              <a:buSzPts val="1600"/>
              <a:buAutoNum type="arabicPeriod"/>
            </a:pPr>
            <a:r>
              <a:rPr lang="en" sz="1250"/>
              <a:t>Note any </a:t>
            </a:r>
            <a:r>
              <a:rPr b="1" lang="en" sz="1450"/>
              <a:t>critical incidents</a:t>
            </a:r>
            <a:endParaRPr b="1" sz="1450"/>
          </a:p>
          <a:p>
            <a:pPr indent="-330200" lvl="0" marL="457200" rtl="0" algn="l">
              <a:spcBef>
                <a:spcPts val="0"/>
              </a:spcBef>
              <a:spcAft>
                <a:spcPts val="0"/>
              </a:spcAft>
              <a:buSzPts val="1600"/>
              <a:buAutoNum type="arabicPeriod"/>
            </a:pPr>
            <a:r>
              <a:rPr lang="en" sz="1250"/>
              <a:t>Transcribe </a:t>
            </a:r>
            <a:r>
              <a:rPr b="1" lang="en" sz="1450"/>
              <a:t>feedback</a:t>
            </a:r>
            <a:r>
              <a:rPr lang="en" sz="1250"/>
              <a:t> from and thoughts of the participant</a:t>
            </a:r>
            <a:endParaRPr sz="1250"/>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63"/>
          <p:cNvSpPr txBox="1"/>
          <p:nvPr>
            <p:ph type="title"/>
          </p:nvPr>
        </p:nvSpPr>
        <p:spPr>
          <a:xfrm>
            <a:off x="3262182" y="3783090"/>
            <a:ext cx="2606100" cy="466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Intuitive navigation</a:t>
            </a:r>
            <a:endParaRPr/>
          </a:p>
        </p:txBody>
      </p:sp>
      <p:sp>
        <p:nvSpPr>
          <p:cNvPr id="2322" name="Google Shape;2322;p63"/>
          <p:cNvSpPr txBox="1"/>
          <p:nvPr>
            <p:ph idx="1" type="subTitle"/>
          </p:nvPr>
        </p:nvSpPr>
        <p:spPr>
          <a:xfrm>
            <a:off x="3262182" y="4100159"/>
            <a:ext cx="2606100" cy="64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 misclicks per task</a:t>
            </a:r>
            <a:endParaRPr/>
          </a:p>
        </p:txBody>
      </p:sp>
      <p:sp>
        <p:nvSpPr>
          <p:cNvPr id="2323" name="Google Shape;2323;p63"/>
          <p:cNvSpPr txBox="1"/>
          <p:nvPr>
            <p:ph idx="2" type="title"/>
          </p:nvPr>
        </p:nvSpPr>
        <p:spPr>
          <a:xfrm>
            <a:off x="4837875" y="1837777"/>
            <a:ext cx="2606100" cy="466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Eagerness to use app </a:t>
            </a:r>
            <a:r>
              <a:rPr lang="en" sz="1800"/>
              <a:t>(</a:t>
            </a:r>
            <a:r>
              <a:rPr lang="en" sz="1800"/>
              <a:t>Generally and each task)</a:t>
            </a:r>
            <a:endParaRPr sz="1800"/>
          </a:p>
        </p:txBody>
      </p:sp>
      <p:sp>
        <p:nvSpPr>
          <p:cNvPr id="2324" name="Google Shape;2324;p63"/>
          <p:cNvSpPr txBox="1"/>
          <p:nvPr>
            <p:ph idx="3" type="subTitle"/>
          </p:nvPr>
        </p:nvSpPr>
        <p:spPr>
          <a:xfrm>
            <a:off x="4837875" y="2370421"/>
            <a:ext cx="2606100" cy="64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b="1" lang="en"/>
              <a:t>1-5</a:t>
            </a:r>
            <a:endParaRPr b="1"/>
          </a:p>
          <a:p>
            <a:pPr indent="0" lvl="0" marL="0" rtl="0" algn="ctr">
              <a:spcBef>
                <a:spcPts val="0"/>
              </a:spcBef>
              <a:spcAft>
                <a:spcPts val="0"/>
              </a:spcAft>
              <a:buNone/>
            </a:pPr>
            <a:r>
              <a:rPr lang="en"/>
              <a:t>(1: disinterested, 3: neutral, 5: super interested)</a:t>
            </a:r>
            <a:endParaRPr/>
          </a:p>
        </p:txBody>
      </p:sp>
      <p:sp>
        <p:nvSpPr>
          <p:cNvPr id="2325" name="Google Shape;2325;p63"/>
          <p:cNvSpPr txBox="1"/>
          <p:nvPr>
            <p:ph idx="4" type="title"/>
          </p:nvPr>
        </p:nvSpPr>
        <p:spPr>
          <a:xfrm>
            <a:off x="1511432" y="1870202"/>
            <a:ext cx="2606100" cy="466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Fun vs Avg language learning</a:t>
            </a:r>
            <a:endParaRPr/>
          </a:p>
        </p:txBody>
      </p:sp>
      <p:sp>
        <p:nvSpPr>
          <p:cNvPr id="2326" name="Google Shape;2326;p63"/>
          <p:cNvSpPr txBox="1"/>
          <p:nvPr>
            <p:ph idx="5" type="subTitle"/>
          </p:nvPr>
        </p:nvSpPr>
        <p:spPr>
          <a:xfrm>
            <a:off x="1511432" y="2498996"/>
            <a:ext cx="2606100" cy="64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b="1" lang="en"/>
              <a:t>1-5</a:t>
            </a:r>
            <a:endParaRPr b="1"/>
          </a:p>
          <a:p>
            <a:pPr indent="0" lvl="0" marL="0" rtl="0" algn="ctr">
              <a:spcBef>
                <a:spcPts val="0"/>
              </a:spcBef>
              <a:spcAft>
                <a:spcPts val="0"/>
              </a:spcAft>
              <a:buNone/>
            </a:pPr>
            <a:r>
              <a:rPr lang="en"/>
              <a:t>(1: much worse, 3: same, 5: much more fun)</a:t>
            </a:r>
            <a:endParaRPr/>
          </a:p>
        </p:txBody>
      </p:sp>
      <p:sp>
        <p:nvSpPr>
          <p:cNvPr id="2327" name="Google Shape;2327;p63"/>
          <p:cNvSpPr txBox="1"/>
          <p:nvPr>
            <p:ph idx="15"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Goals &amp; Metrics</a:t>
            </a:r>
            <a:endParaRPr/>
          </a:p>
        </p:txBody>
      </p:sp>
      <p:grpSp>
        <p:nvGrpSpPr>
          <p:cNvPr id="2328" name="Google Shape;2328;p63"/>
          <p:cNvGrpSpPr/>
          <p:nvPr/>
        </p:nvGrpSpPr>
        <p:grpSpPr>
          <a:xfrm>
            <a:off x="5958492" y="1292274"/>
            <a:ext cx="364865" cy="324822"/>
            <a:chOff x="5765817" y="3227724"/>
            <a:chExt cx="364865" cy="324822"/>
          </a:xfrm>
        </p:grpSpPr>
        <p:sp>
          <p:nvSpPr>
            <p:cNvPr id="2329" name="Google Shape;2329;p63"/>
            <p:cNvSpPr/>
            <p:nvPr/>
          </p:nvSpPr>
          <p:spPr>
            <a:xfrm>
              <a:off x="5765817" y="3227724"/>
              <a:ext cx="364865" cy="324822"/>
            </a:xfrm>
            <a:custGeom>
              <a:rect b="b" l="l" r="r" t="t"/>
              <a:pathLst>
                <a:path extrusionOk="0" h="10229" w="1149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3"/>
            <p:cNvSpPr/>
            <p:nvPr/>
          </p:nvSpPr>
          <p:spPr>
            <a:xfrm>
              <a:off x="6022144" y="3250429"/>
              <a:ext cx="85484" cy="84341"/>
            </a:xfrm>
            <a:custGeom>
              <a:rect b="b" l="l" r="r" t="t"/>
              <a:pathLst>
                <a:path extrusionOk="0" h="2656" w="2692">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3"/>
            <p:cNvSpPr/>
            <p:nvPr/>
          </p:nvSpPr>
          <p:spPr>
            <a:xfrm>
              <a:off x="5862987" y="3250429"/>
              <a:ext cx="73386" cy="43504"/>
            </a:xfrm>
            <a:custGeom>
              <a:rect b="b" l="l" r="r" t="t"/>
              <a:pathLst>
                <a:path extrusionOk="0" h="1370" w="2311">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2" name="Google Shape;2332;p63"/>
          <p:cNvSpPr/>
          <p:nvPr/>
        </p:nvSpPr>
        <p:spPr>
          <a:xfrm>
            <a:off x="2635635" y="1259764"/>
            <a:ext cx="357688" cy="357339"/>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3" name="Google Shape;2333;p63"/>
          <p:cNvGrpSpPr/>
          <p:nvPr/>
        </p:nvGrpSpPr>
        <p:grpSpPr>
          <a:xfrm>
            <a:off x="4420252" y="3331534"/>
            <a:ext cx="289939" cy="334661"/>
            <a:chOff x="4193490" y="3350084"/>
            <a:chExt cx="289939" cy="334661"/>
          </a:xfrm>
        </p:grpSpPr>
        <p:sp>
          <p:nvSpPr>
            <p:cNvPr id="2334" name="Google Shape;2334;p63"/>
            <p:cNvSpPr/>
            <p:nvPr/>
          </p:nvSpPr>
          <p:spPr>
            <a:xfrm>
              <a:off x="4193490" y="3350084"/>
              <a:ext cx="246364" cy="150110"/>
            </a:xfrm>
            <a:custGeom>
              <a:rect b="b" l="l" r="r" t="t"/>
              <a:pathLst>
                <a:path extrusionOk="0" h="4716" w="774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3"/>
            <p:cNvSpPr/>
            <p:nvPr/>
          </p:nvSpPr>
          <p:spPr>
            <a:xfrm>
              <a:off x="4193872" y="3405023"/>
              <a:ext cx="9517" cy="44753"/>
            </a:xfrm>
            <a:custGeom>
              <a:rect b="b" l="l" r="r" t="t"/>
              <a:pathLst>
                <a:path extrusionOk="0" h="1406" w="299">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3"/>
            <p:cNvSpPr/>
            <p:nvPr/>
          </p:nvSpPr>
          <p:spPr>
            <a:xfrm>
              <a:off x="4275356" y="3444460"/>
              <a:ext cx="128116" cy="9485"/>
            </a:xfrm>
            <a:custGeom>
              <a:rect b="b" l="l" r="r" t="t"/>
              <a:pathLst>
                <a:path extrusionOk="0" h="298" w="4025">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3"/>
            <p:cNvSpPr/>
            <p:nvPr/>
          </p:nvSpPr>
          <p:spPr>
            <a:xfrm>
              <a:off x="4275356" y="3463781"/>
              <a:ext cx="128116" cy="9485"/>
            </a:xfrm>
            <a:custGeom>
              <a:rect b="b" l="l" r="r" t="t"/>
              <a:pathLst>
                <a:path extrusionOk="0" h="298" w="4025">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3"/>
            <p:cNvSpPr/>
            <p:nvPr/>
          </p:nvSpPr>
          <p:spPr>
            <a:xfrm>
              <a:off x="4223442" y="3439527"/>
              <a:ext cx="38673" cy="38673"/>
            </a:xfrm>
            <a:custGeom>
              <a:rect b="b" l="l" r="r" t="t"/>
              <a:pathLst>
                <a:path extrusionOk="0" h="1215" w="1215">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3"/>
            <p:cNvSpPr/>
            <p:nvPr/>
          </p:nvSpPr>
          <p:spPr>
            <a:xfrm>
              <a:off x="4275356" y="3525913"/>
              <a:ext cx="128116" cy="9517"/>
            </a:xfrm>
            <a:custGeom>
              <a:rect b="b" l="l" r="r" t="t"/>
              <a:pathLst>
                <a:path extrusionOk="0" h="299" w="4025">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3"/>
            <p:cNvSpPr/>
            <p:nvPr/>
          </p:nvSpPr>
          <p:spPr>
            <a:xfrm>
              <a:off x="4275356" y="3544884"/>
              <a:ext cx="128116" cy="9485"/>
            </a:xfrm>
            <a:custGeom>
              <a:rect b="b" l="l" r="r" t="t"/>
              <a:pathLst>
                <a:path extrusionOk="0" h="298" w="4025">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3"/>
            <p:cNvSpPr/>
            <p:nvPr/>
          </p:nvSpPr>
          <p:spPr>
            <a:xfrm>
              <a:off x="4223442" y="3521011"/>
              <a:ext cx="38673" cy="38673"/>
            </a:xfrm>
            <a:custGeom>
              <a:rect b="b" l="l" r="r" t="t"/>
              <a:pathLst>
                <a:path extrusionOk="0" h="1215" w="1215">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3"/>
            <p:cNvSpPr/>
            <p:nvPr/>
          </p:nvSpPr>
          <p:spPr>
            <a:xfrm>
              <a:off x="4223442" y="3602464"/>
              <a:ext cx="38673" cy="38705"/>
            </a:xfrm>
            <a:custGeom>
              <a:rect b="b" l="l" r="r" t="t"/>
              <a:pathLst>
                <a:path extrusionOk="0" h="1216" w="1215">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3"/>
            <p:cNvSpPr/>
            <p:nvPr/>
          </p:nvSpPr>
          <p:spPr>
            <a:xfrm>
              <a:off x="4193872" y="3460375"/>
              <a:ext cx="289558" cy="224370"/>
            </a:xfrm>
            <a:custGeom>
              <a:rect b="b" l="l" r="r" t="t"/>
              <a:pathLst>
                <a:path extrusionOk="0" h="7049" w="9097">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64"/>
          <p:cNvSpPr txBox="1"/>
          <p:nvPr>
            <p:ph type="title"/>
          </p:nvPr>
        </p:nvSpPr>
        <p:spPr>
          <a:xfrm>
            <a:off x="1419600" y="1055250"/>
            <a:ext cx="6304800" cy="3033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Results!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65"/>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333375" lvl="0" marL="457200" rtl="0" algn="l">
              <a:spcBef>
                <a:spcPts val="0"/>
              </a:spcBef>
              <a:spcAft>
                <a:spcPts val="0"/>
              </a:spcAft>
              <a:buSzPts val="1650"/>
              <a:buChar char="●"/>
            </a:pPr>
            <a:r>
              <a:rPr lang="en" sz="1650"/>
              <a:t>All users did not initially understand the </a:t>
            </a:r>
            <a:r>
              <a:rPr b="1" lang="en" sz="1650"/>
              <a:t>pair to screen</a:t>
            </a:r>
            <a:r>
              <a:rPr lang="en" sz="1650"/>
              <a:t> button</a:t>
            </a:r>
            <a:endParaRPr sz="1650"/>
          </a:p>
          <a:p>
            <a:pPr indent="0" lvl="0" marL="457200" rtl="0" algn="l">
              <a:spcBef>
                <a:spcPts val="0"/>
              </a:spcBef>
              <a:spcAft>
                <a:spcPts val="0"/>
              </a:spcAft>
              <a:buNone/>
            </a:pPr>
            <a:r>
              <a:t/>
            </a:r>
            <a:endParaRPr sz="1650"/>
          </a:p>
          <a:p>
            <a:pPr indent="-333375" lvl="0" marL="457200" rtl="0" algn="l">
              <a:spcBef>
                <a:spcPts val="0"/>
              </a:spcBef>
              <a:spcAft>
                <a:spcPts val="0"/>
              </a:spcAft>
              <a:buSzPts val="1650"/>
              <a:buChar char="●"/>
            </a:pPr>
            <a:r>
              <a:rPr lang="en" sz="1650"/>
              <a:t>Vanessa and Bill could not identify </a:t>
            </a:r>
            <a:r>
              <a:rPr b="1" lang="en" sz="1650"/>
              <a:t>arrow buttons</a:t>
            </a:r>
            <a:r>
              <a:rPr lang="en" sz="1650"/>
              <a:t> as a way to move forward</a:t>
            </a:r>
            <a:endParaRPr sz="1250"/>
          </a:p>
          <a:p>
            <a:pPr indent="0" lvl="0" marL="914400" rtl="0" algn="l">
              <a:spcBef>
                <a:spcPts val="0"/>
              </a:spcBef>
              <a:spcAft>
                <a:spcPts val="0"/>
              </a:spcAft>
              <a:buNone/>
            </a:pPr>
            <a:r>
              <a:t/>
            </a:r>
            <a:endParaRPr sz="1250"/>
          </a:p>
          <a:p>
            <a:pPr indent="-333375" lvl="0" marL="457200" rtl="0" algn="l">
              <a:spcBef>
                <a:spcPts val="0"/>
              </a:spcBef>
              <a:spcAft>
                <a:spcPts val="0"/>
              </a:spcAft>
              <a:buSzPts val="1650"/>
              <a:buChar char="●"/>
            </a:pPr>
            <a:r>
              <a:rPr lang="en" sz="1650"/>
              <a:t>Vanessa, Bill, and Tony wanted Dora to </a:t>
            </a:r>
            <a:r>
              <a:rPr b="1" lang="en" sz="1650"/>
              <a:t>speak only in the target language</a:t>
            </a:r>
            <a:endParaRPr b="1" sz="1650"/>
          </a:p>
          <a:p>
            <a:pPr indent="0" lvl="0" marL="457200" rtl="0" algn="l">
              <a:spcBef>
                <a:spcPts val="0"/>
              </a:spcBef>
              <a:spcAft>
                <a:spcPts val="0"/>
              </a:spcAft>
              <a:buNone/>
            </a:pPr>
            <a:r>
              <a:t/>
            </a:r>
            <a:endParaRPr b="1" sz="1650"/>
          </a:p>
          <a:p>
            <a:pPr indent="-333375" lvl="0" marL="457200" rtl="0" algn="l">
              <a:spcBef>
                <a:spcPts val="0"/>
              </a:spcBef>
              <a:spcAft>
                <a:spcPts val="0"/>
              </a:spcAft>
              <a:buSzPts val="1650"/>
              <a:buChar char="●"/>
            </a:pPr>
            <a:r>
              <a:rPr lang="en" sz="1650"/>
              <a:t>Vanessa and Bill both incorrectly thought that the </a:t>
            </a:r>
            <a:r>
              <a:rPr b="1" lang="en" sz="1650"/>
              <a:t>lesson screens were interactive</a:t>
            </a:r>
            <a:r>
              <a:rPr lang="en" sz="1650"/>
              <a:t> and tried to click them</a:t>
            </a:r>
            <a:endParaRPr sz="1650"/>
          </a:p>
          <a:p>
            <a:pPr indent="0" lvl="0" marL="0" rtl="0" algn="l">
              <a:spcBef>
                <a:spcPts val="0"/>
              </a:spcBef>
              <a:spcAft>
                <a:spcPts val="0"/>
              </a:spcAft>
              <a:buNone/>
            </a:pPr>
            <a:r>
              <a:t/>
            </a:r>
            <a:endParaRPr sz="1650"/>
          </a:p>
          <a:p>
            <a:pPr indent="-333375" lvl="0" marL="457200" rtl="0" algn="l">
              <a:spcBef>
                <a:spcPts val="0"/>
              </a:spcBef>
              <a:spcAft>
                <a:spcPts val="0"/>
              </a:spcAft>
              <a:buSzPts val="1650"/>
              <a:buChar char="●"/>
            </a:pPr>
            <a:r>
              <a:rPr lang="en" sz="1650"/>
              <a:t>Tony </a:t>
            </a:r>
            <a:r>
              <a:rPr b="1" lang="en" sz="1650"/>
              <a:t>quit</a:t>
            </a:r>
            <a:r>
              <a:rPr lang="en" sz="1650"/>
              <a:t> the app out of disinterest</a:t>
            </a:r>
            <a:endParaRPr sz="1650"/>
          </a:p>
          <a:p>
            <a:pPr indent="0" lvl="0" marL="0" rtl="0" algn="l">
              <a:spcBef>
                <a:spcPts val="0"/>
              </a:spcBef>
              <a:spcAft>
                <a:spcPts val="0"/>
              </a:spcAft>
              <a:buNone/>
            </a:pPr>
            <a:r>
              <a:t/>
            </a:r>
            <a:endParaRPr sz="1650"/>
          </a:p>
        </p:txBody>
      </p:sp>
      <p:sp>
        <p:nvSpPr>
          <p:cNvPr id="2354" name="Google Shape;2354;p65"/>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Critical Observations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66"/>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333375" lvl="0" marL="457200" rtl="0" algn="l">
              <a:spcBef>
                <a:spcPts val="0"/>
              </a:spcBef>
              <a:spcAft>
                <a:spcPts val="0"/>
              </a:spcAft>
              <a:buSzPts val="1650"/>
              <a:buChar char="●"/>
            </a:pPr>
            <a:r>
              <a:rPr lang="en" sz="1650"/>
              <a:t>Vanessa and Bill </a:t>
            </a:r>
            <a:r>
              <a:rPr b="1" lang="en" sz="1650"/>
              <a:t>spoke out loud</a:t>
            </a:r>
            <a:r>
              <a:rPr lang="en" sz="1650"/>
              <a:t> while reading the lesson</a:t>
            </a:r>
            <a:endParaRPr sz="1650"/>
          </a:p>
          <a:p>
            <a:pPr indent="0" lvl="0" marL="457200" rtl="0" algn="l">
              <a:spcBef>
                <a:spcPts val="0"/>
              </a:spcBef>
              <a:spcAft>
                <a:spcPts val="0"/>
              </a:spcAft>
              <a:buNone/>
            </a:pPr>
            <a:r>
              <a:t/>
            </a:r>
            <a:endParaRPr sz="1650"/>
          </a:p>
          <a:p>
            <a:pPr indent="-333375" lvl="0" marL="457200" rtl="0" algn="l">
              <a:spcBef>
                <a:spcPts val="0"/>
              </a:spcBef>
              <a:spcAft>
                <a:spcPts val="0"/>
              </a:spcAft>
              <a:buSzPts val="1650"/>
              <a:buChar char="●"/>
            </a:pPr>
            <a:r>
              <a:rPr lang="en" sz="1650"/>
              <a:t>Blaine loved the </a:t>
            </a:r>
            <a:r>
              <a:rPr b="1" lang="en" sz="1650"/>
              <a:t>examples</a:t>
            </a:r>
            <a:r>
              <a:rPr lang="en" sz="1650"/>
              <a:t> of how to use the words</a:t>
            </a:r>
            <a:endParaRPr sz="1650"/>
          </a:p>
          <a:p>
            <a:pPr indent="0" lvl="0" marL="457200" rtl="0" algn="l">
              <a:spcBef>
                <a:spcPts val="0"/>
              </a:spcBef>
              <a:spcAft>
                <a:spcPts val="0"/>
              </a:spcAft>
              <a:buNone/>
            </a:pPr>
            <a:r>
              <a:t/>
            </a:r>
            <a:endParaRPr sz="1650"/>
          </a:p>
          <a:p>
            <a:pPr indent="-333375" lvl="0" marL="457200" rtl="0" algn="l">
              <a:spcBef>
                <a:spcPts val="0"/>
              </a:spcBef>
              <a:spcAft>
                <a:spcPts val="0"/>
              </a:spcAft>
              <a:buSzPts val="1650"/>
              <a:buChar char="●"/>
            </a:pPr>
            <a:r>
              <a:rPr lang="en" sz="1650"/>
              <a:t>Vanessa and Blaine frequently used the </a:t>
            </a:r>
            <a:r>
              <a:rPr b="1" lang="en" sz="1650"/>
              <a:t>chat function </a:t>
            </a:r>
            <a:r>
              <a:rPr lang="en" sz="1650"/>
              <a:t>but… Vanessa and Blaine both said they would</a:t>
            </a:r>
            <a:r>
              <a:rPr b="1" lang="en" sz="1650"/>
              <a:t> rather learn on their own </a:t>
            </a:r>
            <a:r>
              <a:rPr lang="en" sz="1650"/>
              <a:t>(contradiction!)</a:t>
            </a:r>
            <a:endParaRPr sz="1650"/>
          </a:p>
          <a:p>
            <a:pPr indent="0" lvl="0" marL="0" rtl="0" algn="l">
              <a:spcBef>
                <a:spcPts val="0"/>
              </a:spcBef>
              <a:spcAft>
                <a:spcPts val="0"/>
              </a:spcAft>
              <a:buNone/>
            </a:pPr>
            <a:r>
              <a:t/>
            </a:r>
            <a:endParaRPr sz="1650"/>
          </a:p>
          <a:p>
            <a:pPr indent="-333375" lvl="0" marL="457200" rtl="0" algn="l">
              <a:spcBef>
                <a:spcPts val="0"/>
              </a:spcBef>
              <a:spcAft>
                <a:spcPts val="0"/>
              </a:spcAft>
              <a:buSzPts val="1650"/>
              <a:buChar char="●"/>
            </a:pPr>
            <a:r>
              <a:rPr lang="en" sz="1650"/>
              <a:t>Tony would have been more interested with a </a:t>
            </a:r>
            <a:r>
              <a:rPr b="1" lang="en" sz="1650"/>
              <a:t>different show</a:t>
            </a:r>
            <a:endParaRPr b="1" sz="1650"/>
          </a:p>
          <a:p>
            <a:pPr indent="0" lvl="0" marL="0" rtl="0" algn="l">
              <a:spcBef>
                <a:spcPts val="0"/>
              </a:spcBef>
              <a:spcAft>
                <a:spcPts val="0"/>
              </a:spcAft>
              <a:buNone/>
            </a:pPr>
            <a:r>
              <a:t/>
            </a:r>
            <a:endParaRPr b="1" sz="1650"/>
          </a:p>
          <a:p>
            <a:pPr indent="-333375" lvl="0" marL="457200" rtl="0" algn="l">
              <a:spcBef>
                <a:spcPts val="0"/>
              </a:spcBef>
              <a:spcAft>
                <a:spcPts val="0"/>
              </a:spcAft>
              <a:buSzPts val="1650"/>
              <a:buChar char="●"/>
            </a:pPr>
            <a:r>
              <a:rPr lang="en" sz="1650"/>
              <a:t>Blaine wanted </a:t>
            </a:r>
            <a:r>
              <a:rPr b="1" lang="en" sz="1650"/>
              <a:t>more competition</a:t>
            </a:r>
            <a:r>
              <a:rPr lang="en" sz="1650"/>
              <a:t> and </a:t>
            </a:r>
            <a:r>
              <a:rPr b="1" lang="en" sz="1650"/>
              <a:t>games</a:t>
            </a:r>
            <a:endParaRPr b="1" sz="1650"/>
          </a:p>
          <a:p>
            <a:pPr indent="0" lvl="0" marL="0" rtl="0" algn="l">
              <a:spcBef>
                <a:spcPts val="0"/>
              </a:spcBef>
              <a:spcAft>
                <a:spcPts val="0"/>
              </a:spcAft>
              <a:buNone/>
            </a:pPr>
            <a:r>
              <a:t/>
            </a:r>
            <a:endParaRPr sz="1650"/>
          </a:p>
          <a:p>
            <a:pPr indent="0" lvl="0" marL="0" rtl="0" algn="l">
              <a:spcBef>
                <a:spcPts val="0"/>
              </a:spcBef>
              <a:spcAft>
                <a:spcPts val="0"/>
              </a:spcAft>
              <a:buNone/>
            </a:pPr>
            <a:r>
              <a:t/>
            </a:r>
            <a:endParaRPr sz="1650"/>
          </a:p>
        </p:txBody>
      </p:sp>
      <p:sp>
        <p:nvSpPr>
          <p:cNvPr id="2360" name="Google Shape;2360;p66"/>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Generative Observations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graphicFrame>
        <p:nvGraphicFramePr>
          <p:cNvPr id="2365" name="Google Shape;2365;p67"/>
          <p:cNvGraphicFramePr/>
          <p:nvPr/>
        </p:nvGraphicFramePr>
        <p:xfrm>
          <a:off x="720000" y="1471875"/>
          <a:ext cx="3000000" cy="3000000"/>
        </p:xfrm>
        <a:graphic>
          <a:graphicData uri="http://schemas.openxmlformats.org/drawingml/2006/table">
            <a:tbl>
              <a:tblPr>
                <a:noFill/>
                <a:tableStyleId>{72D07106-9217-46D1-85BA-8B3501A5765C}</a:tableStyleId>
              </a:tblPr>
              <a:tblGrid>
                <a:gridCol w="1926000"/>
                <a:gridCol w="1926000"/>
                <a:gridCol w="1926000"/>
                <a:gridCol w="1926000"/>
              </a:tblGrid>
              <a:tr h="645525">
                <a:tc>
                  <a:txBody>
                    <a:bodyPr/>
                    <a:lstStyle/>
                    <a:p>
                      <a:pPr indent="0" lvl="0" marL="0" rtl="0" algn="l">
                        <a:spcBef>
                          <a:spcPts val="0"/>
                        </a:spcBef>
                        <a:spcAft>
                          <a:spcPts val="0"/>
                        </a:spcAft>
                        <a:buNone/>
                      </a:pPr>
                      <a:r>
                        <a:t/>
                      </a:r>
                      <a:endParaRPr sz="2700">
                        <a:solidFill>
                          <a:schemeClr val="accent6"/>
                        </a:solidFill>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2700">
                          <a:solidFill>
                            <a:schemeClr val="accent6"/>
                          </a:solidFill>
                          <a:latin typeface="Bebas Neue"/>
                          <a:ea typeface="Bebas Neue"/>
                          <a:cs typeface="Bebas Neue"/>
                          <a:sym typeface="Bebas Neue"/>
                        </a:rPr>
                        <a:t>Eagerness 🆗</a:t>
                      </a:r>
                      <a:endParaRPr sz="2700">
                        <a:solidFill>
                          <a:schemeClr val="accent6"/>
                        </a:solidFill>
                        <a:latin typeface="Bebas Neue"/>
                        <a:ea typeface="Bebas Neue"/>
                        <a:cs typeface="Bebas Neue"/>
                        <a:sym typeface="Bebas Neu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2700">
                          <a:solidFill>
                            <a:schemeClr val="accent6"/>
                          </a:solidFill>
                          <a:latin typeface="Bebas Neue"/>
                          <a:ea typeface="Bebas Neue"/>
                          <a:cs typeface="Bebas Neue"/>
                          <a:sym typeface="Bebas Neue"/>
                        </a:rPr>
                        <a:t>Fun </a:t>
                      </a:r>
                      <a:r>
                        <a:rPr lang="en" sz="2700">
                          <a:solidFill>
                            <a:schemeClr val="accent6"/>
                          </a:solidFill>
                          <a:latin typeface="Bebas Neue"/>
                          <a:ea typeface="Bebas Neue"/>
                          <a:cs typeface="Bebas Neue"/>
                          <a:sym typeface="Bebas Neue"/>
                        </a:rPr>
                        <a:t>🆗</a:t>
                      </a:r>
                      <a:endParaRPr sz="2700">
                        <a:solidFill>
                          <a:schemeClr val="accent6"/>
                        </a:solidFill>
                        <a:latin typeface="Bebas Neue"/>
                        <a:ea typeface="Bebas Neue"/>
                        <a:cs typeface="Bebas Neue"/>
                        <a:sym typeface="Bebas Neu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2700">
                          <a:solidFill>
                            <a:schemeClr val="accent6"/>
                          </a:solidFill>
                          <a:latin typeface="Bebas Neue"/>
                          <a:ea typeface="Bebas Neue"/>
                          <a:cs typeface="Bebas Neue"/>
                          <a:sym typeface="Bebas Neue"/>
                        </a:rPr>
                        <a:t>Misclicks </a:t>
                      </a:r>
                      <a:r>
                        <a:rPr lang="en" sz="2700">
                          <a:solidFill>
                            <a:schemeClr val="accent6"/>
                          </a:solidFill>
                          <a:latin typeface="Bebas Neue"/>
                          <a:ea typeface="Bebas Neue"/>
                          <a:cs typeface="Bebas Neue"/>
                          <a:sym typeface="Bebas Neue"/>
                        </a:rPr>
                        <a:t>🆗</a:t>
                      </a:r>
                      <a:r>
                        <a:rPr lang="en" sz="2700">
                          <a:solidFill>
                            <a:schemeClr val="accent6"/>
                          </a:solidFill>
                          <a:latin typeface="Bebas Neue"/>
                          <a:ea typeface="Bebas Neue"/>
                          <a:cs typeface="Bebas Neue"/>
                          <a:sym typeface="Bebas Neue"/>
                        </a:rPr>
                        <a:t> </a:t>
                      </a:r>
                      <a:endParaRPr sz="2700">
                        <a:solidFill>
                          <a:schemeClr val="accent6"/>
                        </a:solidFill>
                        <a:latin typeface="Bebas Neue"/>
                        <a:ea typeface="Bebas Neue"/>
                        <a:cs typeface="Bebas Neue"/>
                        <a:sym typeface="Bebas Neu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5"/>
                    </a:solidFill>
                  </a:tcPr>
                </a:tc>
              </a:tr>
              <a:tr h="547275">
                <a:tc>
                  <a:txBody>
                    <a:bodyPr/>
                    <a:lstStyle/>
                    <a:p>
                      <a:pPr indent="0" lvl="0" marL="0" rtl="0" algn="l">
                        <a:spcBef>
                          <a:spcPts val="0"/>
                        </a:spcBef>
                        <a:spcAft>
                          <a:spcPts val="0"/>
                        </a:spcAft>
                        <a:buNone/>
                      </a:pPr>
                      <a:r>
                        <a:rPr lang="en" sz="1500">
                          <a:solidFill>
                            <a:schemeClr val="accent6"/>
                          </a:solidFill>
                          <a:latin typeface="Montserrat"/>
                          <a:ea typeface="Montserrat"/>
                          <a:cs typeface="Montserrat"/>
                          <a:sym typeface="Montserrat"/>
                        </a:rPr>
                        <a:t>Vanessa </a:t>
                      </a:r>
                      <a:endParaRPr sz="2700">
                        <a:solidFill>
                          <a:schemeClr val="accent6"/>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accent6"/>
                          </a:solidFill>
                          <a:latin typeface="Montserrat"/>
                          <a:ea typeface="Montserrat"/>
                          <a:cs typeface="Montserrat"/>
                          <a:sym typeface="Montserrat"/>
                        </a:rPr>
                        <a:t>1</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accent6"/>
                          </a:solidFill>
                          <a:latin typeface="Montserrat"/>
                          <a:ea typeface="Montserrat"/>
                          <a:cs typeface="Montserrat"/>
                          <a:sym typeface="Montserrat"/>
                        </a:rPr>
                        <a:t>1</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accent6"/>
                          </a:solidFill>
                          <a:latin typeface="Montserrat"/>
                          <a:ea typeface="Montserrat"/>
                          <a:cs typeface="Montserrat"/>
                          <a:sym typeface="Montserrat"/>
                        </a:rPr>
                        <a:t>0</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r>
              <a:tr h="547275">
                <a:tc>
                  <a:txBody>
                    <a:bodyPr/>
                    <a:lstStyle/>
                    <a:p>
                      <a:pPr indent="0" lvl="0" marL="0" rtl="0" algn="l">
                        <a:spcBef>
                          <a:spcPts val="0"/>
                        </a:spcBef>
                        <a:spcAft>
                          <a:spcPts val="0"/>
                        </a:spcAft>
                        <a:buNone/>
                      </a:pPr>
                      <a:r>
                        <a:rPr lang="en" sz="1500">
                          <a:solidFill>
                            <a:schemeClr val="accent6"/>
                          </a:solidFill>
                          <a:latin typeface="Montserrat"/>
                          <a:ea typeface="Montserrat"/>
                          <a:cs typeface="Montserrat"/>
                          <a:sym typeface="Montserrat"/>
                        </a:rPr>
                        <a:t>Bill</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accent6"/>
                          </a:solidFill>
                          <a:latin typeface="Montserrat"/>
                          <a:ea typeface="Montserrat"/>
                          <a:cs typeface="Montserrat"/>
                          <a:sym typeface="Montserrat"/>
                        </a:rPr>
                        <a:t>5</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accent6"/>
                          </a:solidFill>
                          <a:latin typeface="Montserrat"/>
                          <a:ea typeface="Montserrat"/>
                          <a:cs typeface="Montserrat"/>
                          <a:sym typeface="Montserrat"/>
                        </a:rPr>
                        <a:t>5</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accent6"/>
                          </a:solidFill>
                          <a:latin typeface="Montserrat"/>
                          <a:ea typeface="Montserrat"/>
                          <a:cs typeface="Montserrat"/>
                          <a:sym typeface="Montserrat"/>
                        </a:rPr>
                        <a:t>11</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r>
              <a:tr h="547275">
                <a:tc>
                  <a:txBody>
                    <a:bodyPr/>
                    <a:lstStyle/>
                    <a:p>
                      <a:pPr indent="0" lvl="0" marL="0" rtl="0" algn="l">
                        <a:spcBef>
                          <a:spcPts val="0"/>
                        </a:spcBef>
                        <a:spcAft>
                          <a:spcPts val="0"/>
                        </a:spcAft>
                        <a:buNone/>
                      </a:pPr>
                      <a:r>
                        <a:rPr lang="en" sz="1500">
                          <a:solidFill>
                            <a:schemeClr val="accent6"/>
                          </a:solidFill>
                          <a:latin typeface="Montserrat"/>
                          <a:ea typeface="Montserrat"/>
                          <a:cs typeface="Montserrat"/>
                          <a:sym typeface="Montserrat"/>
                        </a:rPr>
                        <a:t>Tony</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accent6"/>
                          </a:solidFill>
                          <a:latin typeface="Montserrat"/>
                          <a:ea typeface="Montserrat"/>
                          <a:cs typeface="Montserrat"/>
                          <a:sym typeface="Montserrat"/>
                        </a:rPr>
                        <a:t>2</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accent6"/>
                          </a:solidFill>
                          <a:latin typeface="Montserrat"/>
                          <a:ea typeface="Montserrat"/>
                          <a:cs typeface="Montserrat"/>
                          <a:sym typeface="Montserrat"/>
                        </a:rPr>
                        <a:t>3</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accent6"/>
                          </a:solidFill>
                          <a:latin typeface="Montserrat"/>
                          <a:ea typeface="Montserrat"/>
                          <a:cs typeface="Montserrat"/>
                          <a:sym typeface="Montserrat"/>
                        </a:rPr>
                        <a:t>5</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accent4"/>
                    </a:solidFill>
                  </a:tcPr>
                </a:tc>
              </a:tr>
              <a:tr h="547275">
                <a:tc>
                  <a:txBody>
                    <a:bodyPr/>
                    <a:lstStyle/>
                    <a:p>
                      <a:pPr indent="0" lvl="0" marL="0" rtl="0" algn="l">
                        <a:spcBef>
                          <a:spcPts val="0"/>
                        </a:spcBef>
                        <a:spcAft>
                          <a:spcPts val="0"/>
                        </a:spcAft>
                        <a:buNone/>
                      </a:pPr>
                      <a:r>
                        <a:rPr lang="en" sz="1500">
                          <a:solidFill>
                            <a:schemeClr val="accent6"/>
                          </a:solidFill>
                          <a:latin typeface="Montserrat"/>
                          <a:ea typeface="Montserrat"/>
                          <a:cs typeface="Montserrat"/>
                          <a:sym typeface="Montserrat"/>
                        </a:rPr>
                        <a:t>Blaine</a:t>
                      </a:r>
                      <a:endParaRPr sz="2700">
                        <a:solidFill>
                          <a:schemeClr val="accent6"/>
                        </a:solidFill>
                        <a:latin typeface="Bebas Neue"/>
                        <a:ea typeface="Bebas Neue"/>
                        <a:cs typeface="Bebas Neue"/>
                        <a:sym typeface="Bebas Neu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Clr>
                          <a:schemeClr val="dk1"/>
                        </a:buClr>
                        <a:buSzPts val="1100"/>
                        <a:buFont typeface="Arial"/>
                        <a:buNone/>
                      </a:pPr>
                      <a:r>
                        <a:rPr lang="en" sz="1500">
                          <a:solidFill>
                            <a:schemeClr val="accent6"/>
                          </a:solidFill>
                          <a:latin typeface="Montserrat"/>
                          <a:ea typeface="Montserrat"/>
                          <a:cs typeface="Montserrat"/>
                          <a:sym typeface="Montserrat"/>
                        </a:rPr>
                        <a:t>4</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accent6"/>
                          </a:solidFill>
                          <a:latin typeface="Montserrat"/>
                          <a:ea typeface="Montserrat"/>
                          <a:cs typeface="Montserrat"/>
                          <a:sym typeface="Montserrat"/>
                        </a:rPr>
                        <a:t>4</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accent6"/>
                          </a:solidFill>
                          <a:latin typeface="Montserrat"/>
                          <a:ea typeface="Montserrat"/>
                          <a:cs typeface="Montserrat"/>
                          <a:sym typeface="Montserrat"/>
                        </a:rPr>
                        <a:t>1</a:t>
                      </a:r>
                      <a:endParaRPr sz="1500">
                        <a:solidFill>
                          <a:schemeClr val="accent6"/>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r>
            </a:tbl>
          </a:graphicData>
        </a:graphic>
      </p:graphicFrame>
      <p:sp>
        <p:nvSpPr>
          <p:cNvPr id="2366" name="Google Shape;2366;p67"/>
          <p:cNvSpPr/>
          <p:nvPr/>
        </p:nvSpPr>
        <p:spPr>
          <a:xfrm>
            <a:off x="8862686" y="2474936"/>
            <a:ext cx="71999" cy="73982"/>
          </a:xfrm>
          <a:custGeom>
            <a:rect b="b" l="l" r="r" t="t"/>
            <a:pathLst>
              <a:path extrusionOk="0" h="2463" w="2433">
                <a:moveTo>
                  <a:pt x="1217" y="0"/>
                </a:moveTo>
                <a:cubicBezTo>
                  <a:pt x="548" y="0"/>
                  <a:pt x="1" y="547"/>
                  <a:pt x="1" y="1246"/>
                </a:cubicBezTo>
                <a:cubicBezTo>
                  <a:pt x="1" y="1915"/>
                  <a:pt x="548" y="2462"/>
                  <a:pt x="1217" y="2462"/>
                </a:cubicBezTo>
                <a:cubicBezTo>
                  <a:pt x="1885" y="2462"/>
                  <a:pt x="2432" y="1915"/>
                  <a:pt x="2432" y="1246"/>
                </a:cubicBezTo>
                <a:cubicBezTo>
                  <a:pt x="2432" y="547"/>
                  <a:pt x="1885" y="0"/>
                  <a:pt x="12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Metrics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cxnSp>
        <p:nvCxnSpPr>
          <p:cNvPr id="2372" name="Google Shape;2372;p68"/>
          <p:cNvCxnSpPr/>
          <p:nvPr/>
        </p:nvCxnSpPr>
        <p:spPr>
          <a:xfrm>
            <a:off x="4572000" y="1440650"/>
            <a:ext cx="0" cy="2828700"/>
          </a:xfrm>
          <a:prstGeom prst="straightConnector1">
            <a:avLst/>
          </a:prstGeom>
          <a:noFill/>
          <a:ln cap="flat" cmpd="sng" w="9525">
            <a:solidFill>
              <a:schemeClr val="dk1"/>
            </a:solidFill>
            <a:prstDash val="solid"/>
            <a:round/>
            <a:headEnd len="med" w="med" type="none"/>
            <a:tailEnd len="med" w="med" type="none"/>
          </a:ln>
        </p:spPr>
      </p:cxnSp>
      <p:cxnSp>
        <p:nvCxnSpPr>
          <p:cNvPr id="2373" name="Google Shape;2373;p68"/>
          <p:cNvCxnSpPr/>
          <p:nvPr/>
        </p:nvCxnSpPr>
        <p:spPr>
          <a:xfrm>
            <a:off x="1245750" y="2855000"/>
            <a:ext cx="6652500" cy="0"/>
          </a:xfrm>
          <a:prstGeom prst="straightConnector1">
            <a:avLst/>
          </a:prstGeom>
          <a:noFill/>
          <a:ln cap="flat" cmpd="sng" w="9525">
            <a:solidFill>
              <a:schemeClr val="dk1"/>
            </a:solidFill>
            <a:prstDash val="solid"/>
            <a:round/>
            <a:headEnd len="med" w="med" type="none"/>
            <a:tailEnd len="med" w="med" type="none"/>
          </a:ln>
        </p:spPr>
      </p:cxnSp>
      <p:sp>
        <p:nvSpPr>
          <p:cNvPr id="2374" name="Google Shape;2374;p68"/>
          <p:cNvSpPr txBox="1"/>
          <p:nvPr>
            <p:ph idx="3" type="subTitle"/>
          </p:nvPr>
        </p:nvSpPr>
        <p:spPr>
          <a:xfrm>
            <a:off x="6666275" y="1835359"/>
            <a:ext cx="1276200" cy="646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Capable and Interested.</a:t>
            </a:r>
            <a:endParaRPr/>
          </a:p>
        </p:txBody>
      </p:sp>
      <p:sp>
        <p:nvSpPr>
          <p:cNvPr id="2375" name="Google Shape;2375;p68"/>
          <p:cNvSpPr txBox="1"/>
          <p:nvPr>
            <p:ph idx="8" type="title"/>
          </p:nvPr>
        </p:nvSpPr>
        <p:spPr>
          <a:xfrm>
            <a:off x="720000" y="5395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Results</a:t>
            </a:r>
            <a:endParaRPr/>
          </a:p>
        </p:txBody>
      </p:sp>
      <p:sp>
        <p:nvSpPr>
          <p:cNvPr id="2376" name="Google Shape;2376;p68"/>
          <p:cNvSpPr/>
          <p:nvPr/>
        </p:nvSpPr>
        <p:spPr>
          <a:xfrm>
            <a:off x="4831650" y="1744750"/>
            <a:ext cx="1649700" cy="7926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chemeClr val="accent6"/>
                </a:solidFill>
                <a:latin typeface="Bebas Neue"/>
                <a:ea typeface="Bebas Neue"/>
                <a:cs typeface="Bebas Neue"/>
                <a:sym typeface="Bebas Neue"/>
              </a:rPr>
              <a:t>Blaine</a:t>
            </a:r>
            <a:endParaRPr sz="4800"/>
          </a:p>
        </p:txBody>
      </p:sp>
      <p:sp>
        <p:nvSpPr>
          <p:cNvPr id="2377" name="Google Shape;2377;p68"/>
          <p:cNvSpPr txBox="1"/>
          <p:nvPr>
            <p:ph idx="3" type="subTitle"/>
          </p:nvPr>
        </p:nvSpPr>
        <p:spPr>
          <a:xfrm>
            <a:off x="6666275" y="3246125"/>
            <a:ext cx="1378800" cy="646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Capable and uninterested.</a:t>
            </a:r>
            <a:endParaRPr/>
          </a:p>
        </p:txBody>
      </p:sp>
      <p:sp>
        <p:nvSpPr>
          <p:cNvPr id="2378" name="Google Shape;2378;p68"/>
          <p:cNvSpPr/>
          <p:nvPr/>
        </p:nvSpPr>
        <p:spPr>
          <a:xfrm>
            <a:off x="4831650" y="3172650"/>
            <a:ext cx="1649700" cy="7926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solidFill>
                  <a:schemeClr val="accent6"/>
                </a:solidFill>
                <a:latin typeface="Bebas Neue"/>
                <a:ea typeface="Bebas Neue"/>
                <a:cs typeface="Bebas Neue"/>
                <a:sym typeface="Bebas Neue"/>
              </a:rPr>
              <a:t>Vanessa</a:t>
            </a:r>
            <a:endParaRPr sz="4000"/>
          </a:p>
        </p:txBody>
      </p:sp>
      <p:sp>
        <p:nvSpPr>
          <p:cNvPr id="2379" name="Google Shape;2379;p68"/>
          <p:cNvSpPr/>
          <p:nvPr/>
        </p:nvSpPr>
        <p:spPr>
          <a:xfrm>
            <a:off x="2662650" y="1744325"/>
            <a:ext cx="1649700" cy="7926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chemeClr val="accent6"/>
                </a:solidFill>
                <a:latin typeface="Bebas Neue"/>
                <a:ea typeface="Bebas Neue"/>
                <a:cs typeface="Bebas Neue"/>
                <a:sym typeface="Bebas Neue"/>
              </a:rPr>
              <a:t>Bill</a:t>
            </a:r>
            <a:endParaRPr sz="4800"/>
          </a:p>
        </p:txBody>
      </p:sp>
      <p:sp>
        <p:nvSpPr>
          <p:cNvPr id="2380" name="Google Shape;2380;p68"/>
          <p:cNvSpPr txBox="1"/>
          <p:nvPr>
            <p:ph idx="3" type="subTitle"/>
          </p:nvPr>
        </p:nvSpPr>
        <p:spPr>
          <a:xfrm>
            <a:off x="1098925" y="1835350"/>
            <a:ext cx="1378800" cy="6465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Incapable and interested.</a:t>
            </a:r>
            <a:endParaRPr/>
          </a:p>
        </p:txBody>
      </p:sp>
      <p:sp>
        <p:nvSpPr>
          <p:cNvPr id="2381" name="Google Shape;2381;p68"/>
          <p:cNvSpPr/>
          <p:nvPr/>
        </p:nvSpPr>
        <p:spPr>
          <a:xfrm>
            <a:off x="2662650" y="3173075"/>
            <a:ext cx="1649700" cy="7926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chemeClr val="accent6"/>
                </a:solidFill>
                <a:latin typeface="Bebas Neue"/>
                <a:ea typeface="Bebas Neue"/>
                <a:cs typeface="Bebas Neue"/>
                <a:sym typeface="Bebas Neue"/>
              </a:rPr>
              <a:t>Tony</a:t>
            </a:r>
            <a:endParaRPr sz="4800"/>
          </a:p>
        </p:txBody>
      </p:sp>
      <p:sp>
        <p:nvSpPr>
          <p:cNvPr id="2382" name="Google Shape;2382;p68"/>
          <p:cNvSpPr txBox="1"/>
          <p:nvPr>
            <p:ph idx="3" type="subTitle"/>
          </p:nvPr>
        </p:nvSpPr>
        <p:spPr>
          <a:xfrm>
            <a:off x="1098925" y="3246125"/>
            <a:ext cx="1378800" cy="6465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Incapable and uninterested.</a:t>
            </a:r>
            <a:endParaRPr/>
          </a:p>
        </p:txBody>
      </p:sp>
      <p:sp>
        <p:nvSpPr>
          <p:cNvPr id="2383" name="Google Shape;2383;p68"/>
          <p:cNvSpPr txBox="1"/>
          <p:nvPr>
            <p:ph idx="3" type="subTitle"/>
          </p:nvPr>
        </p:nvSpPr>
        <p:spPr>
          <a:xfrm>
            <a:off x="98875" y="2645350"/>
            <a:ext cx="1051800" cy="3144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Incapable</a:t>
            </a:r>
            <a:endParaRPr/>
          </a:p>
        </p:txBody>
      </p:sp>
      <p:sp>
        <p:nvSpPr>
          <p:cNvPr id="2384" name="Google Shape;2384;p68"/>
          <p:cNvSpPr txBox="1"/>
          <p:nvPr>
            <p:ph idx="3" type="subTitle"/>
          </p:nvPr>
        </p:nvSpPr>
        <p:spPr>
          <a:xfrm>
            <a:off x="7717550" y="2597837"/>
            <a:ext cx="1051800" cy="3144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Capable</a:t>
            </a:r>
            <a:endParaRPr/>
          </a:p>
        </p:txBody>
      </p:sp>
      <p:sp>
        <p:nvSpPr>
          <p:cNvPr id="2385" name="Google Shape;2385;p68"/>
          <p:cNvSpPr txBox="1"/>
          <p:nvPr>
            <p:ph idx="3" type="subTitle"/>
          </p:nvPr>
        </p:nvSpPr>
        <p:spPr>
          <a:xfrm>
            <a:off x="3913950" y="4283750"/>
            <a:ext cx="1316100" cy="3144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Uninterested</a:t>
            </a:r>
            <a:endParaRPr/>
          </a:p>
        </p:txBody>
      </p:sp>
      <p:sp>
        <p:nvSpPr>
          <p:cNvPr id="2386" name="Google Shape;2386;p68"/>
          <p:cNvSpPr txBox="1"/>
          <p:nvPr>
            <p:ph idx="3" type="subTitle"/>
          </p:nvPr>
        </p:nvSpPr>
        <p:spPr>
          <a:xfrm>
            <a:off x="3686050" y="1098675"/>
            <a:ext cx="1316100" cy="3144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Interested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cxnSp>
        <p:nvCxnSpPr>
          <p:cNvPr id="2391" name="Google Shape;2391;p69"/>
          <p:cNvCxnSpPr/>
          <p:nvPr/>
        </p:nvCxnSpPr>
        <p:spPr>
          <a:xfrm>
            <a:off x="4572000" y="1440650"/>
            <a:ext cx="0" cy="2828700"/>
          </a:xfrm>
          <a:prstGeom prst="straightConnector1">
            <a:avLst/>
          </a:prstGeom>
          <a:noFill/>
          <a:ln cap="flat" cmpd="sng" w="9525">
            <a:solidFill>
              <a:schemeClr val="dk1"/>
            </a:solidFill>
            <a:prstDash val="solid"/>
            <a:round/>
            <a:headEnd len="med" w="med" type="none"/>
            <a:tailEnd len="med" w="med" type="none"/>
          </a:ln>
        </p:spPr>
      </p:cxnSp>
      <p:cxnSp>
        <p:nvCxnSpPr>
          <p:cNvPr id="2392" name="Google Shape;2392;p69"/>
          <p:cNvCxnSpPr/>
          <p:nvPr/>
        </p:nvCxnSpPr>
        <p:spPr>
          <a:xfrm>
            <a:off x="1245750" y="2855000"/>
            <a:ext cx="6652500" cy="0"/>
          </a:xfrm>
          <a:prstGeom prst="straightConnector1">
            <a:avLst/>
          </a:prstGeom>
          <a:noFill/>
          <a:ln cap="flat" cmpd="sng" w="9525">
            <a:solidFill>
              <a:schemeClr val="dk1"/>
            </a:solidFill>
            <a:prstDash val="solid"/>
            <a:round/>
            <a:headEnd len="med" w="med" type="none"/>
            <a:tailEnd len="med" w="med" type="none"/>
          </a:ln>
        </p:spPr>
      </p:cxnSp>
      <p:sp>
        <p:nvSpPr>
          <p:cNvPr id="2393" name="Google Shape;2393;p69"/>
          <p:cNvSpPr txBox="1"/>
          <p:nvPr>
            <p:ph idx="8" type="title"/>
          </p:nvPr>
        </p:nvSpPr>
        <p:spPr>
          <a:xfrm>
            <a:off x="720000" y="5395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Results</a:t>
            </a:r>
            <a:endParaRPr/>
          </a:p>
        </p:txBody>
      </p:sp>
      <p:sp>
        <p:nvSpPr>
          <p:cNvPr id="2394" name="Google Shape;2394;p69"/>
          <p:cNvSpPr txBox="1"/>
          <p:nvPr>
            <p:ph idx="3" type="subTitle"/>
          </p:nvPr>
        </p:nvSpPr>
        <p:spPr>
          <a:xfrm>
            <a:off x="1184550" y="1397450"/>
            <a:ext cx="3152700" cy="12471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“If an old guy like me can deal with [this interface], so can </a:t>
            </a:r>
            <a:r>
              <a:rPr b="1" lang="en"/>
              <a:t>anyone!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Bill</a:t>
            </a:r>
            <a:endParaRPr/>
          </a:p>
        </p:txBody>
      </p:sp>
      <p:sp>
        <p:nvSpPr>
          <p:cNvPr id="2395" name="Google Shape;2395;p69"/>
          <p:cNvSpPr txBox="1"/>
          <p:nvPr>
            <p:ph idx="3" type="subTitle"/>
          </p:nvPr>
        </p:nvSpPr>
        <p:spPr>
          <a:xfrm>
            <a:off x="1184550" y="2970925"/>
            <a:ext cx="3091500" cy="1353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“I would probably </a:t>
            </a:r>
            <a:r>
              <a:rPr b="1" lang="en"/>
              <a:t>exit the app</a:t>
            </a:r>
            <a:r>
              <a:rPr lang="en"/>
              <a:t>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Tony</a:t>
            </a:r>
            <a:endParaRPr/>
          </a:p>
        </p:txBody>
      </p:sp>
      <p:sp>
        <p:nvSpPr>
          <p:cNvPr id="2396" name="Google Shape;2396;p69"/>
          <p:cNvSpPr txBox="1"/>
          <p:nvPr>
            <p:ph idx="3" type="subTitle"/>
          </p:nvPr>
        </p:nvSpPr>
        <p:spPr>
          <a:xfrm>
            <a:off x="4714625" y="2970925"/>
            <a:ext cx="3238800" cy="13539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a:t>
            </a:r>
            <a:r>
              <a:rPr b="1" lang="en"/>
              <a:t>I didn’t learn anything</a:t>
            </a:r>
            <a:r>
              <a:rPr lang="en"/>
              <a:t>, so I guess I should go home.”</a:t>
            </a:r>
            <a:endParaRPr/>
          </a:p>
          <a:p>
            <a:pPr indent="0" lvl="0" marL="0" rtl="0" algn="r">
              <a:spcBef>
                <a:spcPts val="0"/>
              </a:spcBef>
              <a:spcAft>
                <a:spcPts val="0"/>
              </a:spcAft>
              <a:buNone/>
            </a:pPr>
            <a:r>
              <a:t/>
            </a:r>
            <a:endParaRPr/>
          </a:p>
          <a:p>
            <a:pPr indent="0" lvl="0" marL="457200" rtl="0" algn="r">
              <a:spcBef>
                <a:spcPts val="0"/>
              </a:spcBef>
              <a:spcAft>
                <a:spcPts val="0"/>
              </a:spcAft>
              <a:buNone/>
            </a:pPr>
            <a:r>
              <a:rPr lang="en"/>
              <a:t>Vanessa</a:t>
            </a:r>
            <a:endParaRPr/>
          </a:p>
        </p:txBody>
      </p:sp>
      <p:sp>
        <p:nvSpPr>
          <p:cNvPr id="2397" name="Google Shape;2397;p69"/>
          <p:cNvSpPr txBox="1"/>
          <p:nvPr>
            <p:ph idx="3" type="subTitle"/>
          </p:nvPr>
        </p:nvSpPr>
        <p:spPr>
          <a:xfrm>
            <a:off x="4830375" y="1440650"/>
            <a:ext cx="2976600" cy="12471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“I kinda wanted </a:t>
            </a:r>
            <a:r>
              <a:rPr lang="en"/>
              <a:t>more learning</a:t>
            </a:r>
            <a:r>
              <a:rPr lang="en"/>
              <a:t>, but other than that it was </a:t>
            </a:r>
            <a:r>
              <a:rPr b="1" lang="en"/>
              <a:t>perfect</a:t>
            </a:r>
            <a:r>
              <a:rPr lang="en"/>
              <a:t>!</a:t>
            </a:r>
            <a:r>
              <a:rPr lang="en"/>
              <a:t>”</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Blaine</a:t>
            </a:r>
            <a:endParaRPr/>
          </a:p>
        </p:txBody>
      </p:sp>
      <p:sp>
        <p:nvSpPr>
          <p:cNvPr id="2398" name="Google Shape;2398;p69"/>
          <p:cNvSpPr txBox="1"/>
          <p:nvPr>
            <p:ph idx="3" type="subTitle"/>
          </p:nvPr>
        </p:nvSpPr>
        <p:spPr>
          <a:xfrm>
            <a:off x="3686050" y="1098675"/>
            <a:ext cx="1316100" cy="3144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Interested</a:t>
            </a:r>
            <a:endParaRPr/>
          </a:p>
        </p:txBody>
      </p:sp>
      <p:sp>
        <p:nvSpPr>
          <p:cNvPr id="2399" name="Google Shape;2399;p69"/>
          <p:cNvSpPr txBox="1"/>
          <p:nvPr>
            <p:ph idx="3" type="subTitle"/>
          </p:nvPr>
        </p:nvSpPr>
        <p:spPr>
          <a:xfrm>
            <a:off x="3913950" y="4188675"/>
            <a:ext cx="1316100" cy="3144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Uninterested</a:t>
            </a:r>
            <a:endParaRPr/>
          </a:p>
        </p:txBody>
      </p:sp>
      <p:sp>
        <p:nvSpPr>
          <p:cNvPr id="2400" name="Google Shape;2400;p69"/>
          <p:cNvSpPr txBox="1"/>
          <p:nvPr>
            <p:ph idx="3" type="subTitle"/>
          </p:nvPr>
        </p:nvSpPr>
        <p:spPr>
          <a:xfrm>
            <a:off x="98875" y="2645350"/>
            <a:ext cx="1051800" cy="3144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Incapable</a:t>
            </a:r>
            <a:endParaRPr/>
          </a:p>
        </p:txBody>
      </p:sp>
      <p:sp>
        <p:nvSpPr>
          <p:cNvPr id="2401" name="Google Shape;2401;p69"/>
          <p:cNvSpPr txBox="1"/>
          <p:nvPr>
            <p:ph idx="3" type="subTitle"/>
          </p:nvPr>
        </p:nvSpPr>
        <p:spPr>
          <a:xfrm>
            <a:off x="7717625" y="2645350"/>
            <a:ext cx="1051800" cy="314400"/>
          </a:xfrm>
          <a:prstGeom prst="rect">
            <a:avLst/>
          </a:prstGeom>
        </p:spPr>
        <p:txBody>
          <a:bodyPr anchorCtr="0" anchor="t" bIns="91425" lIns="0" spcFirstLastPara="1" rIns="0" wrap="square" tIns="91425">
            <a:noAutofit/>
          </a:bodyPr>
          <a:lstStyle/>
          <a:p>
            <a:pPr indent="0" lvl="0" marL="0" rtl="0" algn="r">
              <a:spcBef>
                <a:spcPts val="0"/>
              </a:spcBef>
              <a:spcAft>
                <a:spcPts val="0"/>
              </a:spcAft>
              <a:buNone/>
            </a:pPr>
            <a:r>
              <a:rPr lang="en"/>
              <a:t>Capable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70"/>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Eagerness to use each task</a:t>
            </a:r>
            <a:endParaRPr/>
          </a:p>
        </p:txBody>
      </p:sp>
      <p:grpSp>
        <p:nvGrpSpPr>
          <p:cNvPr id="2407" name="Google Shape;2407;p70"/>
          <p:cNvGrpSpPr/>
          <p:nvPr/>
        </p:nvGrpSpPr>
        <p:grpSpPr>
          <a:xfrm>
            <a:off x="2274262" y="2560985"/>
            <a:ext cx="4595480" cy="854915"/>
            <a:chOff x="720000" y="4055363"/>
            <a:chExt cx="3273600" cy="553200"/>
          </a:xfrm>
        </p:grpSpPr>
        <p:sp>
          <p:nvSpPr>
            <p:cNvPr id="2408" name="Google Shape;2408;p70"/>
            <p:cNvSpPr/>
            <p:nvPr/>
          </p:nvSpPr>
          <p:spPr>
            <a:xfrm>
              <a:off x="720000" y="4056113"/>
              <a:ext cx="3273600" cy="5517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0"/>
            <p:cNvSpPr/>
            <p:nvPr/>
          </p:nvSpPr>
          <p:spPr>
            <a:xfrm rot="5400000">
              <a:off x="2311536" y="3511482"/>
              <a:ext cx="541200" cy="1640400"/>
            </a:xfrm>
            <a:prstGeom prst="round2SameRect">
              <a:avLst>
                <a:gd fmla="val 15734"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0"/>
            <p:cNvSpPr/>
            <p:nvPr/>
          </p:nvSpPr>
          <p:spPr>
            <a:xfrm rot="5400000">
              <a:off x="972825" y="3813125"/>
              <a:ext cx="541200" cy="1037100"/>
            </a:xfrm>
            <a:prstGeom prst="round2SameRect">
              <a:avLst>
                <a:gd fmla="val 0" name="adj1"/>
                <a:gd fmla="val 15775"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1" name="Google Shape;2411;p70"/>
            <p:cNvCxnSpPr/>
            <p:nvPr/>
          </p:nvCxnSpPr>
          <p:spPr>
            <a:xfrm>
              <a:off x="1761775" y="4055363"/>
              <a:ext cx="0" cy="553200"/>
            </a:xfrm>
            <a:prstGeom prst="straightConnector1">
              <a:avLst/>
            </a:prstGeom>
            <a:noFill/>
            <a:ln cap="flat" cmpd="sng" w="9525">
              <a:solidFill>
                <a:schemeClr val="dk1"/>
              </a:solidFill>
              <a:prstDash val="solid"/>
              <a:round/>
              <a:headEnd len="med" w="med" type="none"/>
              <a:tailEnd len="med" w="med" type="none"/>
            </a:ln>
          </p:spPr>
        </p:cxnSp>
        <p:sp>
          <p:nvSpPr>
            <p:cNvPr id="2412" name="Google Shape;2412;p70"/>
            <p:cNvSpPr/>
            <p:nvPr/>
          </p:nvSpPr>
          <p:spPr>
            <a:xfrm>
              <a:off x="861275" y="4149113"/>
              <a:ext cx="807600" cy="3657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2700">
                  <a:solidFill>
                    <a:schemeClr val="accent6"/>
                  </a:solidFill>
                  <a:latin typeface="Bebas Neue"/>
                  <a:ea typeface="Bebas Neue"/>
                  <a:cs typeface="Bebas Neue"/>
                  <a:sym typeface="Bebas Neue"/>
                </a:rPr>
                <a:t>Review</a:t>
              </a:r>
              <a:endParaRPr sz="2700">
                <a:solidFill>
                  <a:schemeClr val="accent6"/>
                </a:solidFill>
                <a:latin typeface="Bebas Neue"/>
                <a:ea typeface="Bebas Neue"/>
                <a:cs typeface="Bebas Neue"/>
                <a:sym typeface="Bebas Neue"/>
              </a:endParaRPr>
            </a:p>
          </p:txBody>
        </p:sp>
        <p:sp>
          <p:nvSpPr>
            <p:cNvPr id="2413" name="Google Shape;2413;p70"/>
            <p:cNvSpPr/>
            <p:nvPr/>
          </p:nvSpPr>
          <p:spPr>
            <a:xfrm>
              <a:off x="2321281" y="4149104"/>
              <a:ext cx="521700" cy="3657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700">
                  <a:solidFill>
                    <a:schemeClr val="accent6"/>
                  </a:solidFill>
                  <a:latin typeface="Bebas Neue"/>
                  <a:ea typeface="Bebas Neue"/>
                  <a:cs typeface="Bebas Neue"/>
                  <a:sym typeface="Bebas Neue"/>
                </a:rPr>
                <a:t>3.5</a:t>
              </a:r>
              <a:endParaRPr sz="2700">
                <a:solidFill>
                  <a:schemeClr val="accent6"/>
                </a:solidFill>
                <a:latin typeface="Bebas Neue"/>
                <a:ea typeface="Bebas Neue"/>
                <a:cs typeface="Bebas Neue"/>
                <a:sym typeface="Bebas Neue"/>
              </a:endParaRPr>
            </a:p>
          </p:txBody>
        </p:sp>
      </p:grpSp>
      <p:grpSp>
        <p:nvGrpSpPr>
          <p:cNvPr id="2414" name="Google Shape;2414;p70"/>
          <p:cNvGrpSpPr/>
          <p:nvPr/>
        </p:nvGrpSpPr>
        <p:grpSpPr>
          <a:xfrm>
            <a:off x="2274262" y="1467827"/>
            <a:ext cx="4595480" cy="854915"/>
            <a:chOff x="720000" y="3348000"/>
            <a:chExt cx="3273600" cy="553200"/>
          </a:xfrm>
        </p:grpSpPr>
        <p:sp>
          <p:nvSpPr>
            <p:cNvPr id="2415" name="Google Shape;2415;p70"/>
            <p:cNvSpPr/>
            <p:nvPr/>
          </p:nvSpPr>
          <p:spPr>
            <a:xfrm>
              <a:off x="720000" y="3348750"/>
              <a:ext cx="3273600" cy="5517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0"/>
            <p:cNvSpPr/>
            <p:nvPr/>
          </p:nvSpPr>
          <p:spPr>
            <a:xfrm rot="5400000">
              <a:off x="2209680" y="2906133"/>
              <a:ext cx="541200" cy="1437000"/>
            </a:xfrm>
            <a:prstGeom prst="round2SameRect">
              <a:avLst>
                <a:gd fmla="val 15734"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0"/>
            <p:cNvSpPr/>
            <p:nvPr/>
          </p:nvSpPr>
          <p:spPr>
            <a:xfrm rot="5400000">
              <a:off x="972825" y="3106075"/>
              <a:ext cx="541200" cy="1037100"/>
            </a:xfrm>
            <a:prstGeom prst="round2SameRect">
              <a:avLst>
                <a:gd fmla="val 0" name="adj1"/>
                <a:gd fmla="val 15775"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8" name="Google Shape;2418;p70"/>
            <p:cNvCxnSpPr/>
            <p:nvPr/>
          </p:nvCxnSpPr>
          <p:spPr>
            <a:xfrm>
              <a:off x="1762423" y="3348000"/>
              <a:ext cx="0" cy="553200"/>
            </a:xfrm>
            <a:prstGeom prst="straightConnector1">
              <a:avLst/>
            </a:prstGeom>
            <a:noFill/>
            <a:ln cap="flat" cmpd="sng" w="9525">
              <a:solidFill>
                <a:schemeClr val="dk1"/>
              </a:solidFill>
              <a:prstDash val="solid"/>
              <a:round/>
              <a:headEnd len="med" w="med" type="none"/>
              <a:tailEnd len="med" w="med" type="none"/>
            </a:ln>
          </p:spPr>
        </p:cxnSp>
        <p:sp>
          <p:nvSpPr>
            <p:cNvPr id="2419" name="Google Shape;2419;p70"/>
            <p:cNvSpPr/>
            <p:nvPr/>
          </p:nvSpPr>
          <p:spPr>
            <a:xfrm>
              <a:off x="861275" y="3441763"/>
              <a:ext cx="807600" cy="3657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2700">
                  <a:solidFill>
                    <a:schemeClr val="accent6"/>
                  </a:solidFill>
                  <a:latin typeface="Bebas Neue"/>
                  <a:ea typeface="Bebas Neue"/>
                  <a:cs typeface="Bebas Neue"/>
                  <a:sym typeface="Bebas Neue"/>
                </a:rPr>
                <a:t>Solo watch</a:t>
              </a:r>
              <a:endParaRPr sz="2700">
                <a:solidFill>
                  <a:schemeClr val="accent6"/>
                </a:solidFill>
                <a:latin typeface="Bebas Neue"/>
                <a:ea typeface="Bebas Neue"/>
                <a:cs typeface="Bebas Neue"/>
                <a:sym typeface="Bebas Neue"/>
              </a:endParaRPr>
            </a:p>
          </p:txBody>
        </p:sp>
        <p:sp>
          <p:nvSpPr>
            <p:cNvPr id="2420" name="Google Shape;2420;p70"/>
            <p:cNvSpPr/>
            <p:nvPr/>
          </p:nvSpPr>
          <p:spPr>
            <a:xfrm>
              <a:off x="2219438" y="3441779"/>
              <a:ext cx="521700" cy="3657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700">
                  <a:solidFill>
                    <a:schemeClr val="accent6"/>
                  </a:solidFill>
                  <a:latin typeface="Bebas Neue"/>
                  <a:ea typeface="Bebas Neue"/>
                  <a:cs typeface="Bebas Neue"/>
                  <a:sym typeface="Bebas Neue"/>
                </a:rPr>
                <a:t>3</a:t>
              </a:r>
              <a:endParaRPr sz="2700">
                <a:solidFill>
                  <a:schemeClr val="accent6"/>
                </a:solidFill>
                <a:latin typeface="Bebas Neue"/>
                <a:ea typeface="Bebas Neue"/>
                <a:cs typeface="Bebas Neue"/>
                <a:sym typeface="Bebas Neue"/>
              </a:endParaRPr>
            </a:p>
          </p:txBody>
        </p:sp>
      </p:grpSp>
      <p:grpSp>
        <p:nvGrpSpPr>
          <p:cNvPr id="2421" name="Google Shape;2421;p70"/>
          <p:cNvGrpSpPr/>
          <p:nvPr/>
        </p:nvGrpSpPr>
        <p:grpSpPr>
          <a:xfrm>
            <a:off x="2274262" y="3654135"/>
            <a:ext cx="4595480" cy="854915"/>
            <a:chOff x="720000" y="4055363"/>
            <a:chExt cx="3273600" cy="553200"/>
          </a:xfrm>
        </p:grpSpPr>
        <p:sp>
          <p:nvSpPr>
            <p:cNvPr id="2422" name="Google Shape;2422;p70"/>
            <p:cNvSpPr/>
            <p:nvPr/>
          </p:nvSpPr>
          <p:spPr>
            <a:xfrm>
              <a:off x="720000" y="4056113"/>
              <a:ext cx="3273600" cy="5517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0"/>
            <p:cNvSpPr/>
            <p:nvPr/>
          </p:nvSpPr>
          <p:spPr>
            <a:xfrm rot="5400000">
              <a:off x="2140330" y="3682632"/>
              <a:ext cx="541200" cy="1298100"/>
            </a:xfrm>
            <a:prstGeom prst="round2SameRect">
              <a:avLst>
                <a:gd fmla="val 15734"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0"/>
            <p:cNvSpPr/>
            <p:nvPr/>
          </p:nvSpPr>
          <p:spPr>
            <a:xfrm rot="5400000">
              <a:off x="972825" y="3813125"/>
              <a:ext cx="541200" cy="1037100"/>
            </a:xfrm>
            <a:prstGeom prst="round2SameRect">
              <a:avLst>
                <a:gd fmla="val 0" name="adj1"/>
                <a:gd fmla="val 15775"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5" name="Google Shape;2425;p70"/>
            <p:cNvCxnSpPr/>
            <p:nvPr/>
          </p:nvCxnSpPr>
          <p:spPr>
            <a:xfrm>
              <a:off x="1761775" y="4055363"/>
              <a:ext cx="0" cy="553200"/>
            </a:xfrm>
            <a:prstGeom prst="straightConnector1">
              <a:avLst/>
            </a:prstGeom>
            <a:noFill/>
            <a:ln cap="flat" cmpd="sng" w="9525">
              <a:solidFill>
                <a:schemeClr val="dk1"/>
              </a:solidFill>
              <a:prstDash val="solid"/>
              <a:round/>
              <a:headEnd len="med" w="med" type="none"/>
              <a:tailEnd len="med" w="med" type="none"/>
            </a:ln>
          </p:spPr>
        </p:cxnSp>
        <p:sp>
          <p:nvSpPr>
            <p:cNvPr id="2426" name="Google Shape;2426;p70"/>
            <p:cNvSpPr/>
            <p:nvPr/>
          </p:nvSpPr>
          <p:spPr>
            <a:xfrm>
              <a:off x="861275" y="4149113"/>
              <a:ext cx="807600" cy="3657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 sz="2700">
                  <a:solidFill>
                    <a:schemeClr val="accent6"/>
                  </a:solidFill>
                  <a:latin typeface="Bebas Neue"/>
                  <a:ea typeface="Bebas Neue"/>
                  <a:cs typeface="Bebas Neue"/>
                  <a:sym typeface="Bebas Neue"/>
                </a:rPr>
                <a:t>Watch Party</a:t>
              </a:r>
              <a:endParaRPr sz="2700">
                <a:solidFill>
                  <a:schemeClr val="accent6"/>
                </a:solidFill>
                <a:latin typeface="Bebas Neue"/>
                <a:ea typeface="Bebas Neue"/>
                <a:cs typeface="Bebas Neue"/>
                <a:sym typeface="Bebas Neue"/>
              </a:endParaRPr>
            </a:p>
          </p:txBody>
        </p:sp>
        <p:sp>
          <p:nvSpPr>
            <p:cNvPr id="2427" name="Google Shape;2427;p70"/>
            <p:cNvSpPr/>
            <p:nvPr/>
          </p:nvSpPr>
          <p:spPr>
            <a:xfrm>
              <a:off x="2095946" y="4148821"/>
              <a:ext cx="521700" cy="3657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700">
                  <a:solidFill>
                    <a:schemeClr val="accent6"/>
                  </a:solidFill>
                  <a:latin typeface="Bebas Neue"/>
                  <a:ea typeface="Bebas Neue"/>
                  <a:cs typeface="Bebas Neue"/>
                  <a:sym typeface="Bebas Neue"/>
                </a:rPr>
                <a:t>2.75</a:t>
              </a:r>
              <a:endParaRPr sz="2700">
                <a:solidFill>
                  <a:schemeClr val="accent6"/>
                </a:solidFill>
                <a:latin typeface="Bebas Neue"/>
                <a:ea typeface="Bebas Neue"/>
                <a:cs typeface="Bebas Neue"/>
                <a:sym typeface="Bebas Neue"/>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71"/>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0" lvl="0" marL="457200" rtl="0" algn="l">
              <a:spcBef>
                <a:spcPts val="0"/>
              </a:spcBef>
              <a:spcAft>
                <a:spcPts val="0"/>
              </a:spcAft>
              <a:buNone/>
            </a:pPr>
            <a:r>
              <a:rPr lang="en" sz="1650"/>
              <a:t>Dora the Explorer: Using a show with such basic vocab was not enjoyable to our users. </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t/>
            </a:r>
            <a:endParaRPr sz="1650"/>
          </a:p>
          <a:p>
            <a:pPr indent="0" lvl="0" marL="457200" rtl="0" algn="l">
              <a:spcBef>
                <a:spcPts val="0"/>
              </a:spcBef>
              <a:spcAft>
                <a:spcPts val="0"/>
              </a:spcAft>
              <a:buNone/>
            </a:pPr>
            <a:r>
              <a:rPr lang="en" sz="2350"/>
              <a:t>Our user should be able to </a:t>
            </a:r>
            <a:r>
              <a:rPr b="1" lang="en" sz="2350"/>
              <a:t>customize language difficulty </a:t>
            </a:r>
            <a:r>
              <a:rPr lang="en" sz="2350"/>
              <a:t>so that more advanced users can watch a show entirely in their target language.</a:t>
            </a:r>
            <a:endParaRPr sz="2350"/>
          </a:p>
          <a:p>
            <a:pPr indent="0" lvl="0" marL="457200" rtl="0" algn="l">
              <a:spcBef>
                <a:spcPts val="0"/>
              </a:spcBef>
              <a:spcAft>
                <a:spcPts val="0"/>
              </a:spcAft>
              <a:buNone/>
            </a:pPr>
            <a:r>
              <a:t/>
            </a:r>
            <a:endParaRPr sz="1750"/>
          </a:p>
          <a:p>
            <a:pPr indent="0" lvl="0" marL="457200" rtl="0" algn="l">
              <a:spcBef>
                <a:spcPts val="0"/>
              </a:spcBef>
              <a:spcAft>
                <a:spcPts val="0"/>
              </a:spcAft>
              <a:buNone/>
            </a:pPr>
            <a:r>
              <a:t/>
            </a:r>
            <a:endParaRPr sz="1650"/>
          </a:p>
          <a:p>
            <a:pPr indent="0" lvl="0" marL="457200" rtl="0" algn="l">
              <a:spcBef>
                <a:spcPts val="0"/>
              </a:spcBef>
              <a:spcAft>
                <a:spcPts val="0"/>
              </a:spcAft>
              <a:buNone/>
            </a:pPr>
            <a:r>
              <a:t/>
            </a:r>
            <a:endParaRPr sz="1750"/>
          </a:p>
          <a:p>
            <a:pPr indent="0" lvl="0" marL="457200" rtl="0" algn="l">
              <a:spcBef>
                <a:spcPts val="0"/>
              </a:spcBef>
              <a:spcAft>
                <a:spcPts val="0"/>
              </a:spcAft>
              <a:buClr>
                <a:schemeClr val="dk1"/>
              </a:buClr>
              <a:buSzPts val="1100"/>
              <a:buFont typeface="Arial"/>
              <a:buNone/>
            </a:pPr>
            <a:r>
              <a:t/>
            </a:r>
            <a:endParaRPr sz="1650"/>
          </a:p>
          <a:p>
            <a:pPr indent="0" lvl="0" marL="0" rtl="0" algn="l">
              <a:spcBef>
                <a:spcPts val="0"/>
              </a:spcBef>
              <a:spcAft>
                <a:spcPts val="0"/>
              </a:spcAft>
              <a:buNone/>
            </a:pPr>
            <a:r>
              <a:t/>
            </a:r>
            <a:endParaRPr/>
          </a:p>
        </p:txBody>
      </p:sp>
      <p:sp>
        <p:nvSpPr>
          <p:cNvPr id="2433" name="Google Shape;2433;p71"/>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Process data → Implication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36"/>
          <p:cNvSpPr txBox="1"/>
          <p:nvPr>
            <p:ph idx="1" type="subTitle"/>
          </p:nvPr>
        </p:nvSpPr>
        <p:spPr>
          <a:xfrm>
            <a:off x="497413" y="3418600"/>
            <a:ext cx="18888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Bryant</a:t>
            </a:r>
            <a:endParaRPr/>
          </a:p>
        </p:txBody>
      </p:sp>
      <p:sp>
        <p:nvSpPr>
          <p:cNvPr id="1786" name="Google Shape;1786;p36"/>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Our team</a:t>
            </a:r>
            <a:endParaRPr/>
          </a:p>
        </p:txBody>
      </p:sp>
      <p:sp>
        <p:nvSpPr>
          <p:cNvPr id="1787" name="Google Shape;1787;p36"/>
          <p:cNvSpPr txBox="1"/>
          <p:nvPr>
            <p:ph idx="1" type="subTitle"/>
          </p:nvPr>
        </p:nvSpPr>
        <p:spPr>
          <a:xfrm>
            <a:off x="2606388" y="3418600"/>
            <a:ext cx="18888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Candy</a:t>
            </a:r>
            <a:endParaRPr/>
          </a:p>
        </p:txBody>
      </p:sp>
      <p:sp>
        <p:nvSpPr>
          <p:cNvPr id="1788" name="Google Shape;1788;p36"/>
          <p:cNvSpPr txBox="1"/>
          <p:nvPr>
            <p:ph idx="1" type="subTitle"/>
          </p:nvPr>
        </p:nvSpPr>
        <p:spPr>
          <a:xfrm>
            <a:off x="4715363" y="3418600"/>
            <a:ext cx="18888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Lulu</a:t>
            </a:r>
            <a:endParaRPr/>
          </a:p>
        </p:txBody>
      </p:sp>
      <p:sp>
        <p:nvSpPr>
          <p:cNvPr id="1789" name="Google Shape;1789;p36"/>
          <p:cNvSpPr txBox="1"/>
          <p:nvPr>
            <p:ph idx="1" type="subTitle"/>
          </p:nvPr>
        </p:nvSpPr>
        <p:spPr>
          <a:xfrm>
            <a:off x="6757788" y="3418600"/>
            <a:ext cx="1888800" cy="38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Tommy</a:t>
            </a:r>
            <a:endParaRPr/>
          </a:p>
        </p:txBody>
      </p:sp>
      <p:sp>
        <p:nvSpPr>
          <p:cNvPr id="1790" name="Google Shape;1790;p36"/>
          <p:cNvSpPr txBox="1"/>
          <p:nvPr>
            <p:ph idx="3" type="subTitle"/>
          </p:nvPr>
        </p:nvSpPr>
        <p:spPr>
          <a:xfrm>
            <a:off x="459625" y="3922625"/>
            <a:ext cx="1964400" cy="99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a:t>
            </a:r>
            <a:endParaRPr/>
          </a:p>
          <a:p>
            <a:pPr indent="0" lvl="0" marL="0" rtl="0" algn="ctr">
              <a:spcBef>
                <a:spcPts val="0"/>
              </a:spcBef>
              <a:spcAft>
                <a:spcPts val="0"/>
              </a:spcAft>
              <a:buNone/>
            </a:pPr>
            <a:r>
              <a:rPr lang="en"/>
              <a:t>Computer Science</a:t>
            </a:r>
            <a:endParaRPr/>
          </a:p>
        </p:txBody>
      </p:sp>
      <p:pic>
        <p:nvPicPr>
          <p:cNvPr id="1791" name="Google Shape;1791;p36"/>
          <p:cNvPicPr preferRelativeResize="0"/>
          <p:nvPr/>
        </p:nvPicPr>
        <p:blipFill>
          <a:blip r:embed="rId3">
            <a:alphaModFix/>
          </a:blip>
          <a:stretch>
            <a:fillRect/>
          </a:stretch>
        </p:blipFill>
        <p:spPr>
          <a:xfrm>
            <a:off x="591762" y="1194925"/>
            <a:ext cx="1700125" cy="2100350"/>
          </a:xfrm>
          <a:prstGeom prst="rect">
            <a:avLst/>
          </a:prstGeom>
          <a:noFill/>
          <a:ln>
            <a:noFill/>
          </a:ln>
        </p:spPr>
      </p:pic>
      <p:pic>
        <p:nvPicPr>
          <p:cNvPr id="1792" name="Google Shape;1792;p36"/>
          <p:cNvPicPr preferRelativeResize="0"/>
          <p:nvPr/>
        </p:nvPicPr>
        <p:blipFill rotWithShape="1">
          <a:blip r:embed="rId4">
            <a:alphaModFix/>
          </a:blip>
          <a:srcRect b="10579" l="0" r="13232" t="10111"/>
          <a:stretch/>
        </p:blipFill>
        <p:spPr>
          <a:xfrm>
            <a:off x="2689138" y="1194925"/>
            <a:ext cx="1723302" cy="2100349"/>
          </a:xfrm>
          <a:prstGeom prst="rect">
            <a:avLst/>
          </a:prstGeom>
          <a:noFill/>
          <a:ln>
            <a:noFill/>
          </a:ln>
        </p:spPr>
      </p:pic>
      <p:pic>
        <p:nvPicPr>
          <p:cNvPr id="1793" name="Google Shape;1793;p36"/>
          <p:cNvPicPr preferRelativeResize="0"/>
          <p:nvPr/>
        </p:nvPicPr>
        <p:blipFill rotWithShape="1">
          <a:blip r:embed="rId5">
            <a:alphaModFix/>
          </a:blip>
          <a:srcRect b="11552" l="4533" r="25501" t="23617"/>
          <a:stretch/>
        </p:blipFill>
        <p:spPr>
          <a:xfrm>
            <a:off x="4809688" y="1194925"/>
            <a:ext cx="1700148" cy="2100352"/>
          </a:xfrm>
          <a:prstGeom prst="rect">
            <a:avLst/>
          </a:prstGeom>
          <a:noFill/>
          <a:ln>
            <a:noFill/>
          </a:ln>
        </p:spPr>
      </p:pic>
      <p:pic>
        <p:nvPicPr>
          <p:cNvPr id="1794" name="Google Shape;1794;p36"/>
          <p:cNvPicPr preferRelativeResize="0"/>
          <p:nvPr/>
        </p:nvPicPr>
        <p:blipFill rotWithShape="1">
          <a:blip r:embed="rId6">
            <a:alphaModFix/>
          </a:blip>
          <a:srcRect b="7373" l="0" r="6655" t="0"/>
          <a:stretch/>
        </p:blipFill>
        <p:spPr>
          <a:xfrm>
            <a:off x="6852125" y="1194925"/>
            <a:ext cx="1700148" cy="2100352"/>
          </a:xfrm>
          <a:prstGeom prst="rect">
            <a:avLst/>
          </a:prstGeom>
          <a:noFill/>
          <a:ln>
            <a:noFill/>
          </a:ln>
        </p:spPr>
      </p:pic>
      <p:sp>
        <p:nvSpPr>
          <p:cNvPr id="1795" name="Google Shape;1795;p36"/>
          <p:cNvSpPr txBox="1"/>
          <p:nvPr>
            <p:ph idx="3" type="subTitle"/>
          </p:nvPr>
        </p:nvSpPr>
        <p:spPr>
          <a:xfrm>
            <a:off x="2568600" y="3922625"/>
            <a:ext cx="1964400" cy="99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Senior</a:t>
            </a:r>
            <a:endParaRPr/>
          </a:p>
          <a:p>
            <a:pPr indent="0" lvl="0" marL="0" rtl="0" algn="ctr">
              <a:spcBef>
                <a:spcPts val="0"/>
              </a:spcBef>
              <a:spcAft>
                <a:spcPts val="0"/>
              </a:spcAft>
              <a:buNone/>
            </a:pPr>
            <a:r>
              <a:rPr lang="en"/>
              <a:t>Urban Studies</a:t>
            </a:r>
            <a:endParaRPr/>
          </a:p>
        </p:txBody>
      </p:sp>
      <p:sp>
        <p:nvSpPr>
          <p:cNvPr id="1796" name="Google Shape;1796;p36"/>
          <p:cNvSpPr txBox="1"/>
          <p:nvPr>
            <p:ph idx="3" type="subTitle"/>
          </p:nvPr>
        </p:nvSpPr>
        <p:spPr>
          <a:xfrm>
            <a:off x="4677575" y="3922625"/>
            <a:ext cx="1964400" cy="99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Junior</a:t>
            </a:r>
            <a:endParaRPr/>
          </a:p>
          <a:p>
            <a:pPr indent="0" lvl="0" marL="0" rtl="0" algn="ctr">
              <a:spcBef>
                <a:spcPts val="0"/>
              </a:spcBef>
              <a:spcAft>
                <a:spcPts val="0"/>
              </a:spcAft>
              <a:buNone/>
            </a:pPr>
            <a:r>
              <a:rPr lang="en"/>
              <a:t>Computer Science</a:t>
            </a:r>
            <a:endParaRPr/>
          </a:p>
        </p:txBody>
      </p:sp>
      <p:sp>
        <p:nvSpPr>
          <p:cNvPr id="1797" name="Google Shape;1797;p36"/>
          <p:cNvSpPr txBox="1"/>
          <p:nvPr>
            <p:ph idx="3" type="subTitle"/>
          </p:nvPr>
        </p:nvSpPr>
        <p:spPr>
          <a:xfrm>
            <a:off x="6720000" y="3922625"/>
            <a:ext cx="1964400" cy="99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Junior</a:t>
            </a:r>
            <a:endParaRPr/>
          </a:p>
          <a:p>
            <a:pPr indent="0" lvl="0" marL="0" rtl="0" algn="ctr">
              <a:spcBef>
                <a:spcPts val="0"/>
              </a:spcBef>
              <a:spcAft>
                <a:spcPts val="0"/>
              </a:spcAft>
              <a:buNone/>
            </a:pPr>
            <a:r>
              <a:rPr lang="en"/>
              <a:t>Undeclared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72"/>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457200" lvl="0" marL="0" rtl="0" algn="l">
              <a:spcBef>
                <a:spcPts val="0"/>
              </a:spcBef>
              <a:spcAft>
                <a:spcPts val="0"/>
              </a:spcAft>
              <a:buNone/>
            </a:pPr>
            <a:r>
              <a:rPr lang="en" sz="1650"/>
              <a:t>Users felt like they did not get enough language content.</a:t>
            </a:r>
            <a:endParaRPr sz="1650"/>
          </a:p>
          <a:p>
            <a:pPr indent="0" lvl="0" marL="457200" rtl="0" algn="l">
              <a:spcBef>
                <a:spcPts val="0"/>
              </a:spcBef>
              <a:spcAft>
                <a:spcPts val="0"/>
              </a:spcAft>
              <a:buNone/>
            </a:pPr>
            <a:r>
              <a:t/>
            </a:r>
            <a:endParaRPr sz="1650"/>
          </a:p>
          <a:p>
            <a:pPr indent="0" lvl="0" marL="457200" rtl="0" algn="l">
              <a:spcBef>
                <a:spcPts val="0"/>
              </a:spcBef>
              <a:spcAft>
                <a:spcPts val="0"/>
              </a:spcAft>
              <a:buNone/>
            </a:pPr>
            <a:r>
              <a:t/>
            </a:r>
            <a:endParaRPr sz="1750"/>
          </a:p>
          <a:p>
            <a:pPr indent="0" lvl="0" marL="457200" rtl="0" algn="l">
              <a:spcBef>
                <a:spcPts val="0"/>
              </a:spcBef>
              <a:spcAft>
                <a:spcPts val="0"/>
              </a:spcAft>
              <a:buNone/>
            </a:pPr>
            <a:r>
              <a:rPr lang="en" sz="2350"/>
              <a:t>We should include </a:t>
            </a:r>
            <a:r>
              <a:rPr b="1" lang="en" sz="2350"/>
              <a:t>more frequent</a:t>
            </a:r>
            <a:r>
              <a:rPr lang="en" sz="2350"/>
              <a:t> and </a:t>
            </a:r>
            <a:r>
              <a:rPr b="1" lang="en" sz="2350"/>
              <a:t>complex</a:t>
            </a:r>
            <a:r>
              <a:rPr lang="en" sz="2350"/>
              <a:t> language lessons throughout.</a:t>
            </a:r>
            <a:endParaRPr sz="2350"/>
          </a:p>
          <a:p>
            <a:pPr indent="0" lvl="0" marL="0" rtl="0" algn="l">
              <a:spcBef>
                <a:spcPts val="0"/>
              </a:spcBef>
              <a:spcAft>
                <a:spcPts val="0"/>
              </a:spcAft>
              <a:buNone/>
            </a:pPr>
            <a:r>
              <a:t/>
            </a:r>
            <a:endParaRPr/>
          </a:p>
        </p:txBody>
      </p:sp>
      <p:sp>
        <p:nvSpPr>
          <p:cNvPr id="2439" name="Google Shape;2439;p72"/>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a:t>Process data → Implication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73"/>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457200" lvl="0" marL="0" rtl="0" algn="l">
              <a:spcBef>
                <a:spcPts val="0"/>
              </a:spcBef>
              <a:spcAft>
                <a:spcPts val="0"/>
              </a:spcAft>
              <a:buNone/>
            </a:pPr>
            <a:r>
              <a:rPr lang="en" sz="1650"/>
              <a:t>Multiple users did not understand meanings of buttons.</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t/>
            </a:r>
            <a:endParaRPr sz="1650"/>
          </a:p>
          <a:p>
            <a:pPr indent="0" lvl="0" marL="457200" rtl="0" algn="l">
              <a:spcBef>
                <a:spcPts val="0"/>
              </a:spcBef>
              <a:spcAft>
                <a:spcPts val="0"/>
              </a:spcAft>
              <a:buNone/>
            </a:pPr>
            <a:r>
              <a:rPr lang="en" sz="2350"/>
              <a:t>We should include more descriptive and/or </a:t>
            </a:r>
            <a:r>
              <a:rPr b="1" lang="en" sz="2350"/>
              <a:t>intuitive buttons</a:t>
            </a:r>
            <a:r>
              <a:rPr lang="en" sz="2350"/>
              <a:t>.</a:t>
            </a:r>
            <a:endParaRPr sz="2350"/>
          </a:p>
          <a:p>
            <a:pPr indent="0" lvl="0" marL="0" rtl="0" algn="l">
              <a:spcBef>
                <a:spcPts val="0"/>
              </a:spcBef>
              <a:spcAft>
                <a:spcPts val="0"/>
              </a:spcAft>
              <a:buNone/>
            </a:pPr>
            <a:r>
              <a:t/>
            </a:r>
            <a:endParaRPr/>
          </a:p>
        </p:txBody>
      </p:sp>
      <p:sp>
        <p:nvSpPr>
          <p:cNvPr id="2445" name="Google Shape;2445;p73"/>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a:t>Process data → Implication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74"/>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355600" lvl="0" marL="457200" rtl="0" algn="l">
              <a:spcBef>
                <a:spcPts val="0"/>
              </a:spcBef>
              <a:spcAft>
                <a:spcPts val="0"/>
              </a:spcAft>
              <a:buSzPts val="2000"/>
              <a:buChar char="●"/>
            </a:pPr>
            <a:r>
              <a:rPr lang="en" sz="2000"/>
              <a:t>Add subtitles to buttons</a:t>
            </a:r>
            <a:endParaRPr sz="2000"/>
          </a:p>
          <a:p>
            <a:pPr indent="-355600" lvl="1" marL="914400" rtl="0" algn="l">
              <a:spcBef>
                <a:spcPts val="0"/>
              </a:spcBef>
              <a:spcAft>
                <a:spcPts val="0"/>
              </a:spcAft>
              <a:buSzPts val="2000"/>
              <a:buChar char="○"/>
            </a:pPr>
            <a:r>
              <a:rPr lang="en" sz="2000"/>
              <a:t>Particularly rephrase “Pair to Screen”</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Add race element to watch party to increase competitive engagement</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Incorporate grammar lessons to increase complexity </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51" name="Google Shape;2451;p74"/>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Design ideas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sp>
        <p:nvSpPr>
          <p:cNvPr id="2456" name="Google Shape;2456;p75"/>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400050" lvl="0" marL="457200" rtl="0" algn="l">
              <a:spcBef>
                <a:spcPts val="0"/>
              </a:spcBef>
              <a:spcAft>
                <a:spcPts val="0"/>
              </a:spcAft>
              <a:buSzPts val="2700"/>
              <a:buChar char="●"/>
            </a:pPr>
            <a:r>
              <a:rPr lang="en" sz="2350"/>
              <a:t>No choice in watching show</a:t>
            </a:r>
            <a:endParaRPr sz="2350"/>
          </a:p>
          <a:p>
            <a:pPr indent="-400050" lvl="0" marL="457200" rtl="0" algn="l">
              <a:spcBef>
                <a:spcPts val="0"/>
              </a:spcBef>
              <a:spcAft>
                <a:spcPts val="0"/>
              </a:spcAft>
              <a:buSzPts val="2700"/>
              <a:buChar char="●"/>
            </a:pPr>
            <a:r>
              <a:rPr lang="en" sz="2350"/>
              <a:t>Couldn’t reveal how long people would be willing to watch the show</a:t>
            </a:r>
            <a:endParaRPr sz="2350"/>
          </a:p>
          <a:p>
            <a:pPr indent="-400050" lvl="0" marL="457200" rtl="0" algn="l">
              <a:spcBef>
                <a:spcPts val="0"/>
              </a:spcBef>
              <a:spcAft>
                <a:spcPts val="0"/>
              </a:spcAft>
              <a:buSzPts val="2700"/>
              <a:buChar char="●"/>
            </a:pPr>
            <a:r>
              <a:rPr lang="en" sz="2350"/>
              <a:t>Couldn’t engage with other real users</a:t>
            </a:r>
            <a:endParaRPr sz="2350"/>
          </a:p>
        </p:txBody>
      </p:sp>
      <p:sp>
        <p:nvSpPr>
          <p:cNvPr id="2457" name="Google Shape;2457;p75"/>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Shortcomings of Test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76"/>
          <p:cNvSpPr txBox="1"/>
          <p:nvPr>
            <p:ph idx="1" type="subTitle"/>
          </p:nvPr>
        </p:nvSpPr>
        <p:spPr>
          <a:xfrm>
            <a:off x="720000" y="1403475"/>
            <a:ext cx="3756600" cy="12366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5"/>
                </a:solidFill>
              </a:rPr>
              <a:t>Do you have any questions?</a:t>
            </a:r>
            <a:endParaRPr b="1">
              <a:solidFill>
                <a:schemeClr val="accent5"/>
              </a:solidFill>
            </a:endParaRPr>
          </a:p>
          <a:p>
            <a:pPr indent="0" lvl="0" marL="0" rtl="0" algn="l">
              <a:spcBef>
                <a:spcPts val="1000"/>
              </a:spcBef>
              <a:spcAft>
                <a:spcPts val="0"/>
              </a:spcAft>
              <a:buNone/>
            </a:pPr>
            <a:r>
              <a:t/>
            </a:r>
            <a:endParaRPr/>
          </a:p>
        </p:txBody>
      </p:sp>
      <p:sp>
        <p:nvSpPr>
          <p:cNvPr id="2463" name="Google Shape;2463;p76"/>
          <p:cNvSpPr txBox="1"/>
          <p:nvPr>
            <p:ph type="ctrTitle"/>
          </p:nvPr>
        </p:nvSpPr>
        <p:spPr>
          <a:xfrm>
            <a:off x="720000" y="468088"/>
            <a:ext cx="3756600" cy="8283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Thanks!</a:t>
            </a:r>
            <a:endParaRPr/>
          </a:p>
        </p:txBody>
      </p:sp>
      <p:sp>
        <p:nvSpPr>
          <p:cNvPr id="2464" name="Google Shape;2464;p76"/>
          <p:cNvSpPr txBox="1"/>
          <p:nvPr/>
        </p:nvSpPr>
        <p:spPr>
          <a:xfrm>
            <a:off x="720000" y="4234200"/>
            <a:ext cx="3756600" cy="3693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t/>
            </a:r>
            <a:endParaRPr sz="1200">
              <a:solidFill>
                <a:srgbClr val="FFFFFF"/>
              </a:solidFill>
              <a:latin typeface="Montserrat"/>
              <a:ea typeface="Montserrat"/>
              <a:cs typeface="Montserrat"/>
              <a:sym typeface="Montserrat"/>
            </a:endParaRPr>
          </a:p>
        </p:txBody>
      </p:sp>
      <p:grpSp>
        <p:nvGrpSpPr>
          <p:cNvPr id="2465" name="Google Shape;2465;p76"/>
          <p:cNvGrpSpPr/>
          <p:nvPr/>
        </p:nvGrpSpPr>
        <p:grpSpPr>
          <a:xfrm flipH="1">
            <a:off x="4867937" y="540066"/>
            <a:ext cx="2138733" cy="4063234"/>
            <a:chOff x="5218337" y="540066"/>
            <a:chExt cx="2138733" cy="4063234"/>
          </a:xfrm>
        </p:grpSpPr>
        <p:grpSp>
          <p:nvGrpSpPr>
            <p:cNvPr id="2466" name="Google Shape;2466;p76"/>
            <p:cNvGrpSpPr/>
            <p:nvPr/>
          </p:nvGrpSpPr>
          <p:grpSpPr>
            <a:xfrm>
              <a:off x="6432818" y="734939"/>
              <a:ext cx="924252" cy="846270"/>
              <a:chOff x="6434132" y="731144"/>
              <a:chExt cx="925177" cy="847117"/>
            </a:xfrm>
          </p:grpSpPr>
          <p:sp>
            <p:nvSpPr>
              <p:cNvPr id="2467" name="Google Shape;2467;p76"/>
              <p:cNvSpPr/>
              <p:nvPr/>
            </p:nvSpPr>
            <p:spPr>
              <a:xfrm>
                <a:off x="6434132" y="731144"/>
                <a:ext cx="925177" cy="847117"/>
              </a:xfrm>
              <a:custGeom>
                <a:rect b="b" l="l" r="r" t="t"/>
                <a:pathLst>
                  <a:path extrusionOk="0" h="31124" w="33992">
                    <a:moveTo>
                      <a:pt x="2002" y="1"/>
                    </a:moveTo>
                    <a:cubicBezTo>
                      <a:pt x="867" y="1"/>
                      <a:pt x="0" y="902"/>
                      <a:pt x="0" y="2002"/>
                    </a:cubicBezTo>
                    <a:lnTo>
                      <a:pt x="0" y="24719"/>
                    </a:lnTo>
                    <a:cubicBezTo>
                      <a:pt x="0" y="25853"/>
                      <a:pt x="867" y="26753"/>
                      <a:pt x="2002" y="26753"/>
                    </a:cubicBezTo>
                    <a:lnTo>
                      <a:pt x="3836" y="26753"/>
                    </a:lnTo>
                    <a:lnTo>
                      <a:pt x="3836" y="31123"/>
                    </a:lnTo>
                    <a:lnTo>
                      <a:pt x="7539" y="26753"/>
                    </a:lnTo>
                    <a:lnTo>
                      <a:pt x="31990" y="26753"/>
                    </a:lnTo>
                    <a:cubicBezTo>
                      <a:pt x="33090" y="26753"/>
                      <a:pt x="33991" y="25853"/>
                      <a:pt x="33991" y="24719"/>
                    </a:cubicBezTo>
                    <a:lnTo>
                      <a:pt x="33991" y="2002"/>
                    </a:lnTo>
                    <a:cubicBezTo>
                      <a:pt x="33991" y="902"/>
                      <a:pt x="33090" y="1"/>
                      <a:pt x="31990" y="1"/>
                    </a:cubicBezTo>
                    <a:close/>
                  </a:path>
                </a:pathLst>
              </a:custGeom>
              <a:solidFill>
                <a:schemeClr val="accent4"/>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6"/>
              <p:cNvSpPr/>
              <p:nvPr/>
            </p:nvSpPr>
            <p:spPr>
              <a:xfrm rot="10800000">
                <a:off x="6595722" y="846465"/>
                <a:ext cx="601969" cy="451239"/>
              </a:xfrm>
              <a:custGeom>
                <a:rect b="b" l="l" r="r" t="t"/>
                <a:pathLst>
                  <a:path extrusionOk="0" h="16579" w="22117">
                    <a:moveTo>
                      <a:pt x="9670" y="5653"/>
                    </a:moveTo>
                    <a:cubicBezTo>
                      <a:pt x="9729" y="5653"/>
                      <a:pt x="9788" y="5669"/>
                      <a:pt x="9841" y="5704"/>
                    </a:cubicBezTo>
                    <a:lnTo>
                      <a:pt x="13577" y="8106"/>
                    </a:lnTo>
                    <a:cubicBezTo>
                      <a:pt x="13777" y="8240"/>
                      <a:pt x="13777" y="8540"/>
                      <a:pt x="13577" y="8673"/>
                    </a:cubicBezTo>
                    <a:lnTo>
                      <a:pt x="9841" y="11075"/>
                    </a:lnTo>
                    <a:cubicBezTo>
                      <a:pt x="9793" y="11107"/>
                      <a:pt x="9739" y="11122"/>
                      <a:pt x="9684" y="11122"/>
                    </a:cubicBezTo>
                    <a:cubicBezTo>
                      <a:pt x="9513" y="11122"/>
                      <a:pt x="9341" y="10977"/>
                      <a:pt x="9341" y="10775"/>
                    </a:cubicBezTo>
                    <a:lnTo>
                      <a:pt x="9341" y="6005"/>
                    </a:lnTo>
                    <a:cubicBezTo>
                      <a:pt x="9341" y="5783"/>
                      <a:pt x="9504" y="5653"/>
                      <a:pt x="9670" y="5653"/>
                    </a:cubicBezTo>
                    <a:close/>
                    <a:moveTo>
                      <a:pt x="2269" y="0"/>
                    </a:moveTo>
                    <a:cubicBezTo>
                      <a:pt x="1001" y="0"/>
                      <a:pt x="1" y="1001"/>
                      <a:pt x="1" y="2269"/>
                    </a:cubicBezTo>
                    <a:lnTo>
                      <a:pt x="1" y="14311"/>
                    </a:lnTo>
                    <a:cubicBezTo>
                      <a:pt x="1" y="15545"/>
                      <a:pt x="1001" y="16579"/>
                      <a:pt x="2269" y="16579"/>
                    </a:cubicBezTo>
                    <a:lnTo>
                      <a:pt x="19815" y="16579"/>
                    </a:lnTo>
                    <a:cubicBezTo>
                      <a:pt x="21082" y="16579"/>
                      <a:pt x="22083" y="15545"/>
                      <a:pt x="22083" y="14311"/>
                    </a:cubicBezTo>
                    <a:lnTo>
                      <a:pt x="22083" y="2269"/>
                    </a:lnTo>
                    <a:cubicBezTo>
                      <a:pt x="22117" y="1001"/>
                      <a:pt x="21082" y="0"/>
                      <a:pt x="19815" y="0"/>
                    </a:cubicBezTo>
                    <a:close/>
                  </a:path>
                </a:pathLst>
              </a:custGeom>
              <a:solidFill>
                <a:schemeClr val="accent2"/>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6"/>
              <p:cNvSpPr/>
              <p:nvPr/>
            </p:nvSpPr>
            <p:spPr>
              <a:xfrm>
                <a:off x="6595722" y="1336734"/>
                <a:ext cx="601969" cy="16358"/>
              </a:xfrm>
              <a:custGeom>
                <a:rect b="b" l="l" r="r" t="t"/>
                <a:pathLst>
                  <a:path extrusionOk="0" h="601" w="22117">
                    <a:moveTo>
                      <a:pt x="1" y="0"/>
                    </a:moveTo>
                    <a:lnTo>
                      <a:pt x="1" y="601"/>
                    </a:lnTo>
                    <a:lnTo>
                      <a:pt x="22117" y="601"/>
                    </a:lnTo>
                    <a:lnTo>
                      <a:pt x="22117" y="0"/>
                    </a:lnTo>
                    <a:close/>
                  </a:path>
                </a:pathLst>
              </a:custGeom>
              <a:solidFill>
                <a:schemeClr val="accent2"/>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76"/>
            <p:cNvGrpSpPr/>
            <p:nvPr/>
          </p:nvGrpSpPr>
          <p:grpSpPr>
            <a:xfrm>
              <a:off x="5218337" y="540066"/>
              <a:ext cx="1213584" cy="4063234"/>
              <a:chOff x="5218435" y="536076"/>
              <a:chExt cx="1214799" cy="4067302"/>
            </a:xfrm>
          </p:grpSpPr>
          <p:sp>
            <p:nvSpPr>
              <p:cNvPr id="2471" name="Google Shape;2471;p76"/>
              <p:cNvSpPr/>
              <p:nvPr/>
            </p:nvSpPr>
            <p:spPr>
              <a:xfrm>
                <a:off x="5720516" y="2238259"/>
                <a:ext cx="313246" cy="1687812"/>
              </a:xfrm>
              <a:custGeom>
                <a:rect b="b" l="l" r="r" t="t"/>
                <a:pathLst>
                  <a:path extrusionOk="0" h="62012" w="11509">
                    <a:moveTo>
                      <a:pt x="7906" y="1"/>
                    </a:moveTo>
                    <a:lnTo>
                      <a:pt x="0" y="7039"/>
                    </a:lnTo>
                    <a:lnTo>
                      <a:pt x="0" y="39296"/>
                    </a:lnTo>
                    <a:lnTo>
                      <a:pt x="4537" y="62012"/>
                    </a:lnTo>
                    <a:lnTo>
                      <a:pt x="9707" y="61345"/>
                    </a:lnTo>
                    <a:lnTo>
                      <a:pt x="11509" y="19848"/>
                    </a:lnTo>
                    <a:lnTo>
                      <a:pt x="7906" y="1"/>
                    </a:lnTo>
                    <a:close/>
                  </a:path>
                </a:pathLst>
              </a:custGeom>
              <a:solidFill>
                <a:schemeClr val="accent4"/>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6"/>
              <p:cNvSpPr/>
              <p:nvPr/>
            </p:nvSpPr>
            <p:spPr>
              <a:xfrm>
                <a:off x="6011036" y="1828799"/>
                <a:ext cx="315995" cy="246073"/>
              </a:xfrm>
              <a:custGeom>
                <a:rect b="b" l="l" r="r" t="t"/>
                <a:pathLst>
                  <a:path extrusionOk="0" h="9041" w="11610">
                    <a:moveTo>
                      <a:pt x="10442" y="1"/>
                    </a:moveTo>
                    <a:lnTo>
                      <a:pt x="1" y="4838"/>
                    </a:lnTo>
                    <a:lnTo>
                      <a:pt x="401" y="9041"/>
                    </a:lnTo>
                    <a:lnTo>
                      <a:pt x="11609" y="1502"/>
                    </a:lnTo>
                    <a:lnTo>
                      <a:pt x="10442" y="1"/>
                    </a:lnTo>
                    <a:close/>
                  </a:path>
                </a:pathLst>
              </a:custGeom>
              <a:solidFill>
                <a:schemeClr val="accent5"/>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6"/>
              <p:cNvSpPr/>
              <p:nvPr/>
            </p:nvSpPr>
            <p:spPr>
              <a:xfrm>
                <a:off x="6228041" y="1588223"/>
                <a:ext cx="92621" cy="276938"/>
              </a:xfrm>
              <a:custGeom>
                <a:rect b="b" l="l" r="r" t="t"/>
                <a:pathLst>
                  <a:path extrusionOk="0" h="10175" w="3403">
                    <a:moveTo>
                      <a:pt x="3302" y="0"/>
                    </a:moveTo>
                    <a:cubicBezTo>
                      <a:pt x="3002" y="0"/>
                      <a:pt x="2735" y="234"/>
                      <a:pt x="2635" y="501"/>
                    </a:cubicBezTo>
                    <a:lnTo>
                      <a:pt x="100" y="9307"/>
                    </a:lnTo>
                    <a:cubicBezTo>
                      <a:pt x="0" y="9707"/>
                      <a:pt x="267" y="10107"/>
                      <a:pt x="667" y="10174"/>
                    </a:cubicBezTo>
                    <a:lnTo>
                      <a:pt x="3403" y="0"/>
                    </a:lnTo>
                    <a:close/>
                  </a:path>
                </a:pathLst>
              </a:custGeom>
              <a:solidFill>
                <a:schemeClr val="lt1"/>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6"/>
              <p:cNvSpPr/>
              <p:nvPr/>
            </p:nvSpPr>
            <p:spPr>
              <a:xfrm>
                <a:off x="6246195" y="1588223"/>
                <a:ext cx="187039" cy="276938"/>
              </a:xfrm>
              <a:custGeom>
                <a:rect b="b" l="l" r="r" t="t"/>
                <a:pathLst>
                  <a:path extrusionOk="0" h="10175" w="6872">
                    <a:moveTo>
                      <a:pt x="2736" y="0"/>
                    </a:moveTo>
                    <a:lnTo>
                      <a:pt x="0" y="10174"/>
                    </a:lnTo>
                    <a:lnTo>
                      <a:pt x="3569" y="10174"/>
                    </a:lnTo>
                    <a:cubicBezTo>
                      <a:pt x="3870" y="10174"/>
                      <a:pt x="4137" y="9974"/>
                      <a:pt x="4203" y="9707"/>
                    </a:cubicBezTo>
                    <a:lnTo>
                      <a:pt x="6738" y="901"/>
                    </a:lnTo>
                    <a:cubicBezTo>
                      <a:pt x="6872" y="467"/>
                      <a:pt x="6538" y="0"/>
                      <a:pt x="6071" y="0"/>
                    </a:cubicBezTo>
                    <a:close/>
                  </a:path>
                </a:pathLst>
              </a:custGeom>
              <a:solidFill>
                <a:schemeClr val="accent2"/>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6"/>
              <p:cNvSpPr/>
              <p:nvPr/>
            </p:nvSpPr>
            <p:spPr>
              <a:xfrm>
                <a:off x="6000149" y="1353064"/>
                <a:ext cx="167986" cy="656432"/>
              </a:xfrm>
              <a:custGeom>
                <a:rect b="b" l="l" r="r" t="t"/>
                <a:pathLst>
                  <a:path extrusionOk="0" h="24118" w="6172">
                    <a:moveTo>
                      <a:pt x="4871" y="1"/>
                    </a:moveTo>
                    <a:lnTo>
                      <a:pt x="0" y="21182"/>
                    </a:lnTo>
                    <a:lnTo>
                      <a:pt x="334" y="24118"/>
                    </a:lnTo>
                    <a:lnTo>
                      <a:pt x="4337" y="22483"/>
                    </a:lnTo>
                    <a:cubicBezTo>
                      <a:pt x="4337" y="22483"/>
                      <a:pt x="5971" y="8207"/>
                      <a:pt x="6071" y="6539"/>
                    </a:cubicBezTo>
                    <a:cubicBezTo>
                      <a:pt x="6172" y="4837"/>
                      <a:pt x="4871" y="1"/>
                      <a:pt x="4871" y="1"/>
                    </a:cubicBezTo>
                    <a:close/>
                  </a:path>
                </a:pathLst>
              </a:custGeom>
              <a:solidFill>
                <a:schemeClr val="accent5"/>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6"/>
              <p:cNvSpPr/>
              <p:nvPr/>
            </p:nvSpPr>
            <p:spPr>
              <a:xfrm>
                <a:off x="5408196" y="1178763"/>
                <a:ext cx="728177" cy="1631499"/>
              </a:xfrm>
              <a:custGeom>
                <a:rect b="b" l="l" r="r" t="t"/>
                <a:pathLst>
                  <a:path extrusionOk="0" h="59943" w="26754">
                    <a:moveTo>
                      <a:pt x="12610" y="0"/>
                    </a:moveTo>
                    <a:lnTo>
                      <a:pt x="4837" y="4103"/>
                    </a:lnTo>
                    <a:cubicBezTo>
                      <a:pt x="4837" y="4103"/>
                      <a:pt x="2402" y="4603"/>
                      <a:pt x="2669" y="8706"/>
                    </a:cubicBezTo>
                    <a:cubicBezTo>
                      <a:pt x="2936" y="12776"/>
                      <a:pt x="5238" y="26519"/>
                      <a:pt x="5238" y="26519"/>
                    </a:cubicBezTo>
                    <a:cubicBezTo>
                      <a:pt x="5238" y="26519"/>
                      <a:pt x="1035" y="41396"/>
                      <a:pt x="534" y="44732"/>
                    </a:cubicBezTo>
                    <a:cubicBezTo>
                      <a:pt x="67" y="48068"/>
                      <a:pt x="1" y="59943"/>
                      <a:pt x="1" y="59943"/>
                    </a:cubicBezTo>
                    <a:lnTo>
                      <a:pt x="17046" y="59076"/>
                    </a:lnTo>
                    <a:lnTo>
                      <a:pt x="17880" y="41663"/>
                    </a:lnTo>
                    <a:lnTo>
                      <a:pt x="20482" y="58842"/>
                    </a:lnTo>
                    <a:lnTo>
                      <a:pt x="24351" y="58709"/>
                    </a:lnTo>
                    <a:lnTo>
                      <a:pt x="22183" y="28087"/>
                    </a:lnTo>
                    <a:cubicBezTo>
                      <a:pt x="22183" y="28087"/>
                      <a:pt x="26753" y="7372"/>
                      <a:pt x="26620" y="6405"/>
                    </a:cubicBezTo>
                    <a:cubicBezTo>
                      <a:pt x="26453" y="5404"/>
                      <a:pt x="19414" y="334"/>
                      <a:pt x="19414" y="334"/>
                    </a:cubicBezTo>
                    <a:lnTo>
                      <a:pt x="12610" y="0"/>
                    </a:lnTo>
                    <a:close/>
                  </a:path>
                </a:pathLst>
              </a:custGeom>
              <a:solidFill>
                <a:schemeClr val="accent5"/>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6"/>
              <p:cNvSpPr/>
              <p:nvPr/>
            </p:nvSpPr>
            <p:spPr>
              <a:xfrm>
                <a:off x="5792234" y="901852"/>
                <a:ext cx="114422" cy="233662"/>
              </a:xfrm>
              <a:custGeom>
                <a:rect b="b" l="l" r="r" t="t"/>
                <a:pathLst>
                  <a:path extrusionOk="0" h="8585" w="4204">
                    <a:moveTo>
                      <a:pt x="501" y="0"/>
                    </a:moveTo>
                    <a:lnTo>
                      <a:pt x="1" y="7105"/>
                    </a:lnTo>
                    <a:cubicBezTo>
                      <a:pt x="1" y="7105"/>
                      <a:pt x="2169" y="8473"/>
                      <a:pt x="2669" y="8573"/>
                    </a:cubicBezTo>
                    <a:cubicBezTo>
                      <a:pt x="2710" y="8581"/>
                      <a:pt x="2751" y="8585"/>
                      <a:pt x="2793" y="8585"/>
                    </a:cubicBezTo>
                    <a:cubicBezTo>
                      <a:pt x="3268" y="8585"/>
                      <a:pt x="3803" y="8106"/>
                      <a:pt x="3803" y="8106"/>
                    </a:cubicBezTo>
                    <a:lnTo>
                      <a:pt x="4204" y="1334"/>
                    </a:lnTo>
                    <a:lnTo>
                      <a:pt x="501" y="0"/>
                    </a:ln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6"/>
              <p:cNvSpPr/>
              <p:nvPr/>
            </p:nvSpPr>
            <p:spPr>
              <a:xfrm>
                <a:off x="5792234" y="901852"/>
                <a:ext cx="114422" cy="236057"/>
              </a:xfrm>
              <a:custGeom>
                <a:rect b="b" l="l" r="r" t="t"/>
                <a:pathLst>
                  <a:path extrusionOk="0" fill="none" h="8673" w="4204">
                    <a:moveTo>
                      <a:pt x="4204" y="1334"/>
                    </a:moveTo>
                    <a:lnTo>
                      <a:pt x="3803" y="8106"/>
                    </a:lnTo>
                    <a:cubicBezTo>
                      <a:pt x="3803" y="8106"/>
                      <a:pt x="3170" y="8673"/>
                      <a:pt x="2669" y="8573"/>
                    </a:cubicBezTo>
                    <a:cubicBezTo>
                      <a:pt x="2169" y="8473"/>
                      <a:pt x="1" y="7105"/>
                      <a:pt x="1" y="7105"/>
                    </a:cubicBezTo>
                    <a:lnTo>
                      <a:pt x="501" y="0"/>
                    </a:ln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6"/>
              <p:cNvSpPr/>
              <p:nvPr/>
            </p:nvSpPr>
            <p:spPr>
              <a:xfrm>
                <a:off x="5912999" y="658528"/>
                <a:ext cx="231458" cy="290683"/>
              </a:xfrm>
              <a:custGeom>
                <a:rect b="b" l="l" r="r" t="t"/>
                <a:pathLst>
                  <a:path extrusionOk="0" h="10680" w="8504">
                    <a:moveTo>
                      <a:pt x="3836" y="0"/>
                    </a:moveTo>
                    <a:lnTo>
                      <a:pt x="0" y="8640"/>
                    </a:lnTo>
                    <a:cubicBezTo>
                      <a:pt x="0" y="8640"/>
                      <a:pt x="1034" y="10508"/>
                      <a:pt x="3836" y="10675"/>
                    </a:cubicBezTo>
                    <a:cubicBezTo>
                      <a:pt x="3893" y="10678"/>
                      <a:pt x="3950" y="10680"/>
                      <a:pt x="4006" y="10680"/>
                    </a:cubicBezTo>
                    <a:cubicBezTo>
                      <a:pt x="6683" y="10680"/>
                      <a:pt x="8503" y="6854"/>
                      <a:pt x="6772" y="4437"/>
                    </a:cubicBezTo>
                    <a:cubicBezTo>
                      <a:pt x="5004" y="1968"/>
                      <a:pt x="3836" y="0"/>
                      <a:pt x="3836" y="0"/>
                    </a:cubicBezTo>
                    <a:close/>
                  </a:path>
                </a:pathLst>
              </a:custGeom>
              <a:solidFill>
                <a:schemeClr val="lt1"/>
              </a:solidFill>
              <a:ln cap="rnd" cmpd="sng" w="25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6"/>
              <p:cNvSpPr/>
              <p:nvPr/>
            </p:nvSpPr>
            <p:spPr>
              <a:xfrm>
                <a:off x="5666952" y="545113"/>
                <a:ext cx="390408" cy="403962"/>
              </a:xfrm>
              <a:custGeom>
                <a:rect b="b" l="l" r="r" t="t"/>
                <a:pathLst>
                  <a:path extrusionOk="0" h="14842" w="14344">
                    <a:moveTo>
                      <a:pt x="8135" y="1"/>
                    </a:moveTo>
                    <a:cubicBezTo>
                      <a:pt x="7728" y="1"/>
                      <a:pt x="7472" y="64"/>
                      <a:pt x="7472" y="64"/>
                    </a:cubicBezTo>
                    <a:cubicBezTo>
                      <a:pt x="7472" y="64"/>
                      <a:pt x="1401" y="4267"/>
                      <a:pt x="1001" y="5101"/>
                    </a:cubicBezTo>
                    <a:cubicBezTo>
                      <a:pt x="567" y="5935"/>
                      <a:pt x="0" y="8604"/>
                      <a:pt x="734" y="9938"/>
                    </a:cubicBezTo>
                    <a:cubicBezTo>
                      <a:pt x="1398" y="11235"/>
                      <a:pt x="4192" y="14841"/>
                      <a:pt x="8604" y="14841"/>
                    </a:cubicBezTo>
                    <a:cubicBezTo>
                      <a:pt x="8845" y="14841"/>
                      <a:pt x="9090" y="14831"/>
                      <a:pt x="9340" y="14808"/>
                    </a:cubicBezTo>
                    <a:cubicBezTo>
                      <a:pt x="14211" y="14375"/>
                      <a:pt x="14344" y="7370"/>
                      <a:pt x="12509" y="3333"/>
                    </a:cubicBezTo>
                    <a:cubicBezTo>
                      <a:pt x="11193" y="413"/>
                      <a:pt x="9172" y="1"/>
                      <a:pt x="8135" y="1"/>
                    </a:cubicBezTo>
                    <a:close/>
                  </a:path>
                </a:pathLst>
              </a:custGeom>
              <a:solidFill>
                <a:srgbClr val="FCACD4"/>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6"/>
              <p:cNvSpPr/>
              <p:nvPr/>
            </p:nvSpPr>
            <p:spPr>
              <a:xfrm>
                <a:off x="5691475" y="731797"/>
                <a:ext cx="96241" cy="114831"/>
              </a:xfrm>
              <a:custGeom>
                <a:rect b="b" l="l" r="r" t="t"/>
                <a:pathLst>
                  <a:path extrusionOk="0" h="4219" w="3536">
                    <a:moveTo>
                      <a:pt x="2035" y="1"/>
                    </a:moveTo>
                    <a:cubicBezTo>
                      <a:pt x="1835" y="1"/>
                      <a:pt x="1612" y="42"/>
                      <a:pt x="1368" y="144"/>
                    </a:cubicBezTo>
                    <a:cubicBezTo>
                      <a:pt x="0" y="677"/>
                      <a:pt x="0" y="3813"/>
                      <a:pt x="1601" y="4147"/>
                    </a:cubicBezTo>
                    <a:cubicBezTo>
                      <a:pt x="1844" y="4197"/>
                      <a:pt x="2057" y="4219"/>
                      <a:pt x="2245" y="4219"/>
                    </a:cubicBezTo>
                    <a:cubicBezTo>
                      <a:pt x="3296" y="4219"/>
                      <a:pt x="3536" y="3546"/>
                      <a:pt x="3536" y="3546"/>
                    </a:cubicBezTo>
                    <a:lnTo>
                      <a:pt x="3402" y="878"/>
                    </a:lnTo>
                    <a:cubicBezTo>
                      <a:pt x="3402" y="878"/>
                      <a:pt x="2953" y="1"/>
                      <a:pt x="2035" y="1"/>
                    </a:cubicBezTo>
                    <a:close/>
                  </a:path>
                </a:pathLst>
              </a:custGeom>
              <a:solidFill>
                <a:srgbClr val="FCA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6"/>
              <p:cNvSpPr/>
              <p:nvPr/>
            </p:nvSpPr>
            <p:spPr>
              <a:xfrm>
                <a:off x="5691475" y="720257"/>
                <a:ext cx="96241" cy="133502"/>
              </a:xfrm>
              <a:custGeom>
                <a:rect b="b" l="l" r="r" t="t"/>
                <a:pathLst>
                  <a:path extrusionOk="0" fill="none" h="4905" w="3536">
                    <a:moveTo>
                      <a:pt x="3402" y="1302"/>
                    </a:moveTo>
                    <a:cubicBezTo>
                      <a:pt x="3402" y="1302"/>
                      <a:pt x="2735" y="1"/>
                      <a:pt x="1368" y="568"/>
                    </a:cubicBezTo>
                    <a:cubicBezTo>
                      <a:pt x="0" y="1101"/>
                      <a:pt x="0" y="4237"/>
                      <a:pt x="1601" y="4571"/>
                    </a:cubicBezTo>
                    <a:cubicBezTo>
                      <a:pt x="3202" y="4904"/>
                      <a:pt x="3536" y="3970"/>
                      <a:pt x="3536" y="3970"/>
                    </a:cubicBez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6"/>
              <p:cNvSpPr/>
              <p:nvPr/>
            </p:nvSpPr>
            <p:spPr>
              <a:xfrm>
                <a:off x="5941631" y="762934"/>
                <a:ext cx="33124" cy="66302"/>
              </a:xfrm>
              <a:custGeom>
                <a:rect b="b" l="l" r="r" t="t"/>
                <a:pathLst>
                  <a:path extrusionOk="0" h="2436" w="1217">
                    <a:moveTo>
                      <a:pt x="16" y="0"/>
                    </a:moveTo>
                    <a:lnTo>
                      <a:pt x="16" y="0"/>
                    </a:lnTo>
                    <a:cubicBezTo>
                      <a:pt x="16" y="0"/>
                      <a:pt x="0" y="54"/>
                      <a:pt x="54" y="164"/>
                    </a:cubicBezTo>
                    <a:lnTo>
                      <a:pt x="54" y="164"/>
                    </a:lnTo>
                    <a:lnTo>
                      <a:pt x="16" y="0"/>
                    </a:lnTo>
                    <a:close/>
                    <a:moveTo>
                      <a:pt x="54" y="164"/>
                    </a:moveTo>
                    <a:lnTo>
                      <a:pt x="583" y="2436"/>
                    </a:lnTo>
                    <a:cubicBezTo>
                      <a:pt x="1216" y="2069"/>
                      <a:pt x="1216" y="1235"/>
                      <a:pt x="583" y="734"/>
                    </a:cubicBezTo>
                    <a:cubicBezTo>
                      <a:pt x="252" y="473"/>
                      <a:pt x="112" y="285"/>
                      <a:pt x="54" y="164"/>
                    </a:cubicBezTo>
                    <a:close/>
                  </a:path>
                </a:pathLst>
              </a:custGeom>
              <a:solidFill>
                <a:srgbClr val="FFB0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6"/>
              <p:cNvSpPr/>
              <p:nvPr/>
            </p:nvSpPr>
            <p:spPr>
              <a:xfrm>
                <a:off x="5940216" y="762934"/>
                <a:ext cx="34539" cy="66302"/>
              </a:xfrm>
              <a:custGeom>
                <a:rect b="b" l="l" r="r" t="t"/>
                <a:pathLst>
                  <a:path extrusionOk="0" fill="none" h="2436" w="1269">
                    <a:moveTo>
                      <a:pt x="68" y="0"/>
                    </a:moveTo>
                    <a:cubicBezTo>
                      <a:pt x="68" y="0"/>
                      <a:pt x="1" y="234"/>
                      <a:pt x="635" y="734"/>
                    </a:cubicBezTo>
                    <a:cubicBezTo>
                      <a:pt x="1268" y="1235"/>
                      <a:pt x="1268" y="2069"/>
                      <a:pt x="635" y="2436"/>
                    </a:cubicBez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6"/>
              <p:cNvSpPr/>
              <p:nvPr/>
            </p:nvSpPr>
            <p:spPr>
              <a:xfrm>
                <a:off x="5936596" y="818322"/>
                <a:ext cx="5471" cy="8192"/>
              </a:xfrm>
              <a:custGeom>
                <a:rect b="b" l="l" r="r" t="t"/>
                <a:pathLst>
                  <a:path extrusionOk="0" h="301" w="201">
                    <a:moveTo>
                      <a:pt x="201" y="0"/>
                    </a:moveTo>
                    <a:cubicBezTo>
                      <a:pt x="201" y="0"/>
                      <a:pt x="0" y="134"/>
                      <a:pt x="0" y="300"/>
                    </a:cubicBezTo>
                    <a:lnTo>
                      <a:pt x="201" y="0"/>
                    </a:lnTo>
                    <a:close/>
                  </a:path>
                </a:pathLst>
              </a:custGeom>
              <a:solidFill>
                <a:srgbClr val="FFB0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6"/>
              <p:cNvSpPr/>
              <p:nvPr/>
            </p:nvSpPr>
            <p:spPr>
              <a:xfrm>
                <a:off x="5936596" y="818322"/>
                <a:ext cx="5471" cy="8192"/>
              </a:xfrm>
              <a:custGeom>
                <a:rect b="b" l="l" r="r" t="t"/>
                <a:pathLst>
                  <a:path extrusionOk="0" fill="none" h="301" w="201">
                    <a:moveTo>
                      <a:pt x="201" y="0"/>
                    </a:moveTo>
                    <a:cubicBezTo>
                      <a:pt x="201" y="0"/>
                      <a:pt x="0" y="134"/>
                      <a:pt x="0" y="300"/>
                    </a:cubicBez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6"/>
              <p:cNvSpPr/>
              <p:nvPr/>
            </p:nvSpPr>
            <p:spPr>
              <a:xfrm>
                <a:off x="5888476" y="837374"/>
                <a:ext cx="84456" cy="55524"/>
              </a:xfrm>
              <a:custGeom>
                <a:rect b="b" l="l" r="r" t="t"/>
                <a:pathLst>
                  <a:path extrusionOk="0" h="2040" w="3103">
                    <a:moveTo>
                      <a:pt x="1" y="1"/>
                    </a:moveTo>
                    <a:lnTo>
                      <a:pt x="1" y="1"/>
                    </a:lnTo>
                    <a:cubicBezTo>
                      <a:pt x="1" y="1"/>
                      <a:pt x="167" y="1735"/>
                      <a:pt x="1402" y="2002"/>
                    </a:cubicBezTo>
                    <a:cubicBezTo>
                      <a:pt x="1516" y="2028"/>
                      <a:pt x="1624" y="2039"/>
                      <a:pt x="1726" y="2039"/>
                    </a:cubicBezTo>
                    <a:cubicBezTo>
                      <a:pt x="2693" y="2039"/>
                      <a:pt x="3103" y="1001"/>
                      <a:pt x="3103" y="1001"/>
                    </a:cubicBezTo>
                    <a:lnTo>
                      <a:pt x="1" y="1"/>
                    </a:lnTo>
                    <a:close/>
                  </a:path>
                </a:pathLst>
              </a:custGeom>
              <a:solidFill>
                <a:srgbClr val="000000"/>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6"/>
              <p:cNvSpPr/>
              <p:nvPr/>
            </p:nvSpPr>
            <p:spPr>
              <a:xfrm>
                <a:off x="5895743" y="842818"/>
                <a:ext cx="64478" cy="31137"/>
              </a:xfrm>
              <a:custGeom>
                <a:rect b="b" l="l" r="r" t="t"/>
                <a:pathLst>
                  <a:path extrusionOk="0" h="1144" w="2369">
                    <a:moveTo>
                      <a:pt x="0" y="1"/>
                    </a:moveTo>
                    <a:cubicBezTo>
                      <a:pt x="0" y="1"/>
                      <a:pt x="34" y="468"/>
                      <a:pt x="334" y="668"/>
                    </a:cubicBezTo>
                    <a:cubicBezTo>
                      <a:pt x="579" y="821"/>
                      <a:pt x="1190" y="1143"/>
                      <a:pt x="1598" y="1143"/>
                    </a:cubicBezTo>
                    <a:cubicBezTo>
                      <a:pt x="1634" y="1143"/>
                      <a:pt x="1669" y="1140"/>
                      <a:pt x="1702" y="1135"/>
                    </a:cubicBezTo>
                    <a:cubicBezTo>
                      <a:pt x="2102" y="1035"/>
                      <a:pt x="2369" y="835"/>
                      <a:pt x="2369" y="835"/>
                    </a:cubicBezTo>
                    <a:lnTo>
                      <a:pt x="0" y="1"/>
                    </a:lnTo>
                    <a:close/>
                  </a:path>
                </a:pathLst>
              </a:custGeom>
              <a:solidFill>
                <a:srgbClr val="FFFFFF"/>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6"/>
              <p:cNvSpPr/>
              <p:nvPr/>
            </p:nvSpPr>
            <p:spPr>
              <a:xfrm>
                <a:off x="5864878" y="736615"/>
                <a:ext cx="20005" cy="20903"/>
              </a:xfrm>
              <a:custGeom>
                <a:rect b="b" l="l" r="r" t="t"/>
                <a:pathLst>
                  <a:path extrusionOk="0" h="768" w="735">
                    <a:moveTo>
                      <a:pt x="367" y="0"/>
                    </a:moveTo>
                    <a:cubicBezTo>
                      <a:pt x="167" y="0"/>
                      <a:pt x="0" y="167"/>
                      <a:pt x="0" y="400"/>
                    </a:cubicBezTo>
                    <a:cubicBezTo>
                      <a:pt x="0" y="601"/>
                      <a:pt x="167" y="767"/>
                      <a:pt x="367" y="767"/>
                    </a:cubicBezTo>
                    <a:cubicBezTo>
                      <a:pt x="567" y="767"/>
                      <a:pt x="734" y="601"/>
                      <a:pt x="734" y="400"/>
                    </a:cubicBezTo>
                    <a:cubicBezTo>
                      <a:pt x="734" y="167"/>
                      <a:pt x="567" y="0"/>
                      <a:pt x="367" y="0"/>
                    </a:cubicBezTo>
                    <a:close/>
                  </a:path>
                </a:pathLst>
              </a:custGeom>
              <a:solidFill>
                <a:srgbClr val="000000"/>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6"/>
              <p:cNvSpPr/>
              <p:nvPr/>
            </p:nvSpPr>
            <p:spPr>
              <a:xfrm>
                <a:off x="5960194" y="711194"/>
                <a:ext cx="20903" cy="19978"/>
              </a:xfrm>
              <a:custGeom>
                <a:rect b="b" l="l" r="r" t="t"/>
                <a:pathLst>
                  <a:path extrusionOk="0" h="734" w="768">
                    <a:moveTo>
                      <a:pt x="368" y="0"/>
                    </a:moveTo>
                    <a:cubicBezTo>
                      <a:pt x="168" y="0"/>
                      <a:pt x="1" y="167"/>
                      <a:pt x="1" y="367"/>
                    </a:cubicBezTo>
                    <a:cubicBezTo>
                      <a:pt x="1" y="567"/>
                      <a:pt x="168" y="734"/>
                      <a:pt x="368" y="734"/>
                    </a:cubicBezTo>
                    <a:cubicBezTo>
                      <a:pt x="601" y="734"/>
                      <a:pt x="768" y="567"/>
                      <a:pt x="768" y="367"/>
                    </a:cubicBezTo>
                    <a:cubicBezTo>
                      <a:pt x="768" y="167"/>
                      <a:pt x="601" y="0"/>
                      <a:pt x="368" y="0"/>
                    </a:cubicBezTo>
                    <a:close/>
                  </a:path>
                </a:pathLst>
              </a:custGeom>
              <a:solidFill>
                <a:srgbClr val="000000"/>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6"/>
              <p:cNvSpPr/>
              <p:nvPr/>
            </p:nvSpPr>
            <p:spPr>
              <a:xfrm>
                <a:off x="5615212" y="536076"/>
                <a:ext cx="345009" cy="486649"/>
              </a:xfrm>
              <a:custGeom>
                <a:rect b="b" l="l" r="r" t="t"/>
                <a:pathLst>
                  <a:path extrusionOk="0" h="17880" w="12676">
                    <a:moveTo>
                      <a:pt x="9326" y="0"/>
                    </a:moveTo>
                    <a:cubicBezTo>
                      <a:pt x="8715" y="0"/>
                      <a:pt x="8028" y="93"/>
                      <a:pt x="7272" y="330"/>
                    </a:cubicBezTo>
                    <a:cubicBezTo>
                      <a:pt x="3903" y="1397"/>
                      <a:pt x="967" y="4766"/>
                      <a:pt x="500" y="9536"/>
                    </a:cubicBezTo>
                    <a:cubicBezTo>
                      <a:pt x="0" y="14306"/>
                      <a:pt x="667" y="16008"/>
                      <a:pt x="2635" y="17042"/>
                    </a:cubicBezTo>
                    <a:cubicBezTo>
                      <a:pt x="3565" y="17546"/>
                      <a:pt x="4599" y="17879"/>
                      <a:pt x="5509" y="17879"/>
                    </a:cubicBezTo>
                    <a:cubicBezTo>
                      <a:pt x="6524" y="17879"/>
                      <a:pt x="7385" y="17464"/>
                      <a:pt x="7772" y="16408"/>
                    </a:cubicBezTo>
                    <a:cubicBezTo>
                      <a:pt x="8506" y="14440"/>
                      <a:pt x="6104" y="11238"/>
                      <a:pt x="6104" y="11238"/>
                    </a:cubicBezTo>
                    <a:cubicBezTo>
                      <a:pt x="6104" y="11238"/>
                      <a:pt x="5703" y="11380"/>
                      <a:pt x="5214" y="11380"/>
                    </a:cubicBezTo>
                    <a:cubicBezTo>
                      <a:pt x="4619" y="11380"/>
                      <a:pt x="3895" y="11170"/>
                      <a:pt x="3603" y="10237"/>
                    </a:cubicBezTo>
                    <a:cubicBezTo>
                      <a:pt x="3182" y="8833"/>
                      <a:pt x="3634" y="7406"/>
                      <a:pt x="4961" y="7406"/>
                    </a:cubicBezTo>
                    <a:cubicBezTo>
                      <a:pt x="5211" y="7406"/>
                      <a:pt x="5492" y="7457"/>
                      <a:pt x="5804" y="7568"/>
                    </a:cubicBezTo>
                    <a:cubicBezTo>
                      <a:pt x="5804" y="7568"/>
                      <a:pt x="8506" y="6768"/>
                      <a:pt x="10407" y="4833"/>
                    </a:cubicBezTo>
                    <a:cubicBezTo>
                      <a:pt x="12309" y="2865"/>
                      <a:pt x="12676" y="1130"/>
                      <a:pt x="12676" y="1130"/>
                    </a:cubicBezTo>
                    <a:cubicBezTo>
                      <a:pt x="12676" y="1130"/>
                      <a:pt x="11465" y="0"/>
                      <a:pt x="9326" y="0"/>
                    </a:cubicBezTo>
                    <a:close/>
                  </a:path>
                </a:pathLst>
              </a:custGeom>
              <a:solidFill>
                <a:schemeClr val="lt1"/>
              </a:solidFill>
              <a:ln cap="rnd" cmpd="sng" w="25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6"/>
              <p:cNvSpPr/>
              <p:nvPr/>
            </p:nvSpPr>
            <p:spPr>
              <a:xfrm>
                <a:off x="5731403" y="782912"/>
                <a:ext cx="39983" cy="9091"/>
              </a:xfrm>
              <a:custGeom>
                <a:rect b="b" l="l" r="r" t="t"/>
                <a:pathLst>
                  <a:path extrusionOk="0" h="334" w="1469">
                    <a:moveTo>
                      <a:pt x="1" y="0"/>
                    </a:moveTo>
                    <a:lnTo>
                      <a:pt x="1468" y="334"/>
                    </a:lnTo>
                  </a:path>
                </a:pathLst>
              </a:custGeom>
              <a:solidFill>
                <a:srgbClr val="FFB0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6"/>
              <p:cNvSpPr/>
              <p:nvPr/>
            </p:nvSpPr>
            <p:spPr>
              <a:xfrm>
                <a:off x="5731403" y="782912"/>
                <a:ext cx="39983" cy="9091"/>
              </a:xfrm>
              <a:custGeom>
                <a:rect b="b" l="l" r="r" t="t"/>
                <a:pathLst>
                  <a:path extrusionOk="0" fill="none" h="334" w="1469">
                    <a:moveTo>
                      <a:pt x="1" y="0"/>
                    </a:moveTo>
                    <a:lnTo>
                      <a:pt x="1468" y="334"/>
                    </a:ln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6"/>
              <p:cNvSpPr/>
              <p:nvPr/>
            </p:nvSpPr>
            <p:spPr>
              <a:xfrm>
                <a:off x="5834013" y="764758"/>
                <a:ext cx="61757" cy="61757"/>
              </a:xfrm>
              <a:custGeom>
                <a:rect b="b" l="l" r="r" t="t"/>
                <a:pathLst>
                  <a:path extrusionOk="0" h="2269" w="2269">
                    <a:moveTo>
                      <a:pt x="1134" y="0"/>
                    </a:moveTo>
                    <a:cubicBezTo>
                      <a:pt x="500" y="0"/>
                      <a:pt x="0" y="501"/>
                      <a:pt x="0" y="1134"/>
                    </a:cubicBezTo>
                    <a:cubicBezTo>
                      <a:pt x="0" y="1768"/>
                      <a:pt x="500" y="2268"/>
                      <a:pt x="1134" y="2268"/>
                    </a:cubicBezTo>
                    <a:cubicBezTo>
                      <a:pt x="1768" y="2268"/>
                      <a:pt x="2268" y="1768"/>
                      <a:pt x="2268" y="1134"/>
                    </a:cubicBezTo>
                    <a:cubicBezTo>
                      <a:pt x="2268" y="501"/>
                      <a:pt x="1768" y="0"/>
                      <a:pt x="1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6"/>
              <p:cNvSpPr/>
              <p:nvPr/>
            </p:nvSpPr>
            <p:spPr>
              <a:xfrm>
                <a:off x="5965637" y="739337"/>
                <a:ext cx="61784" cy="61757"/>
              </a:xfrm>
              <a:custGeom>
                <a:rect b="b" l="l" r="r" t="t"/>
                <a:pathLst>
                  <a:path extrusionOk="0" h="2269" w="2270">
                    <a:moveTo>
                      <a:pt x="1135" y="0"/>
                    </a:moveTo>
                    <a:cubicBezTo>
                      <a:pt x="501" y="0"/>
                      <a:pt x="1" y="534"/>
                      <a:pt x="1" y="1134"/>
                    </a:cubicBezTo>
                    <a:cubicBezTo>
                      <a:pt x="1" y="1768"/>
                      <a:pt x="501" y="2268"/>
                      <a:pt x="1135" y="2268"/>
                    </a:cubicBezTo>
                    <a:cubicBezTo>
                      <a:pt x="1769" y="2268"/>
                      <a:pt x="2269" y="1768"/>
                      <a:pt x="2269" y="1134"/>
                    </a:cubicBezTo>
                    <a:cubicBezTo>
                      <a:pt x="2269" y="534"/>
                      <a:pt x="1769" y="0"/>
                      <a:pt x="11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6"/>
              <p:cNvSpPr/>
              <p:nvPr/>
            </p:nvSpPr>
            <p:spPr>
              <a:xfrm>
                <a:off x="5751381" y="829209"/>
                <a:ext cx="10914" cy="59960"/>
              </a:xfrm>
              <a:custGeom>
                <a:rect b="b" l="l" r="r" t="t"/>
                <a:pathLst>
                  <a:path extrusionOk="0" h="2203" w="401">
                    <a:moveTo>
                      <a:pt x="1" y="1"/>
                    </a:moveTo>
                    <a:lnTo>
                      <a:pt x="1" y="2202"/>
                    </a:lnTo>
                    <a:lnTo>
                      <a:pt x="401" y="2202"/>
                    </a:lnTo>
                    <a:lnTo>
                      <a:pt x="401" y="1"/>
                    </a:lnTo>
                    <a:close/>
                  </a:path>
                </a:pathLst>
              </a:custGeom>
              <a:solidFill>
                <a:schemeClr val="accent5"/>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6"/>
              <p:cNvSpPr/>
              <p:nvPr/>
            </p:nvSpPr>
            <p:spPr>
              <a:xfrm>
                <a:off x="5751381" y="1095233"/>
                <a:ext cx="205220" cy="640101"/>
              </a:xfrm>
              <a:custGeom>
                <a:rect b="b" l="l" r="r" t="t"/>
                <a:pathLst>
                  <a:path extrusionOk="0" h="23518" w="7540">
                    <a:moveTo>
                      <a:pt x="1502" y="0"/>
                    </a:moveTo>
                    <a:lnTo>
                      <a:pt x="901" y="267"/>
                    </a:lnTo>
                    <a:lnTo>
                      <a:pt x="901" y="2569"/>
                    </a:lnTo>
                    <a:lnTo>
                      <a:pt x="1" y="3069"/>
                    </a:lnTo>
                    <a:lnTo>
                      <a:pt x="7539" y="23517"/>
                    </a:lnTo>
                    <a:lnTo>
                      <a:pt x="6805" y="3403"/>
                    </a:lnTo>
                    <a:lnTo>
                      <a:pt x="6238" y="3336"/>
                    </a:lnTo>
                    <a:lnTo>
                      <a:pt x="5304" y="767"/>
                    </a:lnTo>
                    <a:cubicBezTo>
                      <a:pt x="5304" y="767"/>
                      <a:pt x="4708" y="1108"/>
                      <a:pt x="4065" y="1108"/>
                    </a:cubicBezTo>
                    <a:cubicBezTo>
                      <a:pt x="4011" y="1108"/>
                      <a:pt x="3957" y="1106"/>
                      <a:pt x="3903" y="1101"/>
                    </a:cubicBezTo>
                    <a:cubicBezTo>
                      <a:pt x="3203" y="1034"/>
                      <a:pt x="1502" y="0"/>
                      <a:pt x="1502" y="0"/>
                    </a:cubicBezTo>
                    <a:close/>
                  </a:path>
                </a:pathLst>
              </a:custGeom>
              <a:solidFill>
                <a:schemeClr val="accent2"/>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6"/>
              <p:cNvSpPr/>
              <p:nvPr/>
            </p:nvSpPr>
            <p:spPr>
              <a:xfrm>
                <a:off x="5877589" y="1290409"/>
                <a:ext cx="22727" cy="19107"/>
              </a:xfrm>
              <a:custGeom>
                <a:rect b="b" l="l" r="r" t="t"/>
                <a:pathLst>
                  <a:path extrusionOk="0" h="702" w="835">
                    <a:moveTo>
                      <a:pt x="200" y="1"/>
                    </a:moveTo>
                    <a:lnTo>
                      <a:pt x="0" y="335"/>
                    </a:lnTo>
                    <a:lnTo>
                      <a:pt x="200" y="701"/>
                    </a:lnTo>
                    <a:lnTo>
                      <a:pt x="601" y="701"/>
                    </a:lnTo>
                    <a:lnTo>
                      <a:pt x="834" y="335"/>
                    </a:lnTo>
                    <a:lnTo>
                      <a:pt x="601" y="1"/>
                    </a:lnTo>
                    <a:close/>
                  </a:path>
                </a:pathLst>
              </a:custGeom>
              <a:solidFill>
                <a:schemeClr val="dk1"/>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6"/>
              <p:cNvSpPr/>
              <p:nvPr/>
            </p:nvSpPr>
            <p:spPr>
              <a:xfrm>
                <a:off x="5888476" y="1353064"/>
                <a:ext cx="22727" cy="19107"/>
              </a:xfrm>
              <a:custGeom>
                <a:rect b="b" l="l" r="r" t="t"/>
                <a:pathLst>
                  <a:path extrusionOk="0" h="702" w="835">
                    <a:moveTo>
                      <a:pt x="201" y="1"/>
                    </a:moveTo>
                    <a:lnTo>
                      <a:pt x="1" y="334"/>
                    </a:lnTo>
                    <a:lnTo>
                      <a:pt x="201" y="701"/>
                    </a:lnTo>
                    <a:lnTo>
                      <a:pt x="634" y="701"/>
                    </a:lnTo>
                    <a:lnTo>
                      <a:pt x="834" y="334"/>
                    </a:lnTo>
                    <a:lnTo>
                      <a:pt x="634" y="1"/>
                    </a:lnTo>
                    <a:close/>
                  </a:path>
                </a:pathLst>
              </a:custGeom>
              <a:solidFill>
                <a:schemeClr val="dk1"/>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6"/>
              <p:cNvSpPr/>
              <p:nvPr/>
            </p:nvSpPr>
            <p:spPr>
              <a:xfrm>
                <a:off x="5836735" y="939984"/>
                <a:ext cx="69024" cy="46324"/>
              </a:xfrm>
              <a:custGeom>
                <a:rect b="b" l="l" r="r" t="t"/>
                <a:pathLst>
                  <a:path extrusionOk="0" h="1702" w="2536">
                    <a:moveTo>
                      <a:pt x="0" y="0"/>
                    </a:moveTo>
                    <a:lnTo>
                      <a:pt x="0" y="0"/>
                    </a:lnTo>
                    <a:cubicBezTo>
                      <a:pt x="734" y="1268"/>
                      <a:pt x="2469" y="1701"/>
                      <a:pt x="2469" y="1701"/>
                    </a:cubicBezTo>
                    <a:lnTo>
                      <a:pt x="2535" y="334"/>
                    </a:lnTo>
                    <a:lnTo>
                      <a:pt x="1768" y="334"/>
                    </a:lnTo>
                    <a:cubicBezTo>
                      <a:pt x="1168" y="300"/>
                      <a:pt x="0" y="0"/>
                      <a:pt x="0" y="0"/>
                    </a:cubicBezTo>
                    <a:close/>
                  </a:path>
                </a:pathLst>
              </a:custGeom>
              <a:solidFill>
                <a:srgbClr val="000000"/>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6"/>
              <p:cNvSpPr/>
              <p:nvPr/>
            </p:nvSpPr>
            <p:spPr>
              <a:xfrm>
                <a:off x="5773182" y="567730"/>
                <a:ext cx="183419" cy="181622"/>
              </a:xfrm>
              <a:custGeom>
                <a:rect b="b" l="l" r="r" t="t"/>
                <a:pathLst>
                  <a:path extrusionOk="0" h="6673" w="6739">
                    <a:moveTo>
                      <a:pt x="6738" y="1"/>
                    </a:moveTo>
                    <a:lnTo>
                      <a:pt x="6738" y="1"/>
                    </a:lnTo>
                    <a:cubicBezTo>
                      <a:pt x="6738" y="1"/>
                      <a:pt x="6004" y="3103"/>
                      <a:pt x="3469" y="4637"/>
                    </a:cubicBezTo>
                    <a:cubicBezTo>
                      <a:pt x="968" y="6172"/>
                      <a:pt x="0" y="6405"/>
                      <a:pt x="0" y="6405"/>
                    </a:cubicBezTo>
                    <a:lnTo>
                      <a:pt x="267" y="6672"/>
                    </a:lnTo>
                    <a:cubicBezTo>
                      <a:pt x="267" y="6672"/>
                      <a:pt x="2602" y="6372"/>
                      <a:pt x="4503" y="4504"/>
                    </a:cubicBezTo>
                    <a:cubicBezTo>
                      <a:pt x="6371" y="2636"/>
                      <a:pt x="6738" y="1"/>
                      <a:pt x="6738" y="1"/>
                    </a:cubicBezTo>
                    <a:close/>
                  </a:path>
                </a:pathLst>
              </a:custGeom>
              <a:solidFill>
                <a:srgbClr val="000000"/>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6"/>
              <p:cNvSpPr/>
              <p:nvPr/>
            </p:nvSpPr>
            <p:spPr>
              <a:xfrm>
                <a:off x="5723238" y="1193270"/>
                <a:ext cx="177077" cy="387713"/>
              </a:xfrm>
              <a:custGeom>
                <a:rect b="b" l="l" r="r" t="t"/>
                <a:pathLst>
                  <a:path extrusionOk="0" fill="none" h="14245" w="6506">
                    <a:moveTo>
                      <a:pt x="1" y="1"/>
                    </a:moveTo>
                    <a:lnTo>
                      <a:pt x="668" y="11309"/>
                    </a:lnTo>
                    <a:lnTo>
                      <a:pt x="6505" y="14244"/>
                    </a:ln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6"/>
              <p:cNvSpPr/>
              <p:nvPr/>
            </p:nvSpPr>
            <p:spPr>
              <a:xfrm>
                <a:off x="5823099" y="1541899"/>
                <a:ext cx="198878" cy="355025"/>
              </a:xfrm>
              <a:custGeom>
                <a:rect b="b" l="l" r="r" t="t"/>
                <a:pathLst>
                  <a:path extrusionOk="0" fill="none" h="13044" w="7307">
                    <a:moveTo>
                      <a:pt x="1" y="1"/>
                    </a:moveTo>
                    <a:lnTo>
                      <a:pt x="1135" y="7106"/>
                    </a:lnTo>
                    <a:lnTo>
                      <a:pt x="7306" y="13044"/>
                    </a:lnTo>
                    <a:lnTo>
                      <a:pt x="4904" y="6873"/>
                    </a:ln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6"/>
              <p:cNvSpPr/>
              <p:nvPr/>
            </p:nvSpPr>
            <p:spPr>
              <a:xfrm>
                <a:off x="5939318" y="1265914"/>
                <a:ext cx="102610" cy="516615"/>
              </a:xfrm>
              <a:custGeom>
                <a:rect b="b" l="l" r="r" t="t"/>
                <a:pathLst>
                  <a:path extrusionOk="0" fill="none" h="18981" w="3770">
                    <a:moveTo>
                      <a:pt x="1402" y="18981"/>
                    </a:moveTo>
                    <a:lnTo>
                      <a:pt x="3770" y="6538"/>
                    </a:lnTo>
                    <a:lnTo>
                      <a:pt x="1" y="0"/>
                    </a:lnTo>
                    <a:lnTo>
                      <a:pt x="601" y="16312"/>
                    </a:lnTo>
                    <a:lnTo>
                      <a:pt x="1368" y="18714"/>
                    </a:ln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6"/>
              <p:cNvSpPr/>
              <p:nvPr/>
            </p:nvSpPr>
            <p:spPr>
              <a:xfrm>
                <a:off x="5519869" y="1297676"/>
                <a:ext cx="225198" cy="622845"/>
              </a:xfrm>
              <a:custGeom>
                <a:rect b="b" l="l" r="r" t="t"/>
                <a:pathLst>
                  <a:path extrusionOk="0" fill="none" h="22884" w="8274">
                    <a:moveTo>
                      <a:pt x="1" y="1035"/>
                    </a:moveTo>
                    <a:cubicBezTo>
                      <a:pt x="1" y="1035"/>
                      <a:pt x="2736" y="1"/>
                      <a:pt x="3770" y="3270"/>
                    </a:cubicBezTo>
                    <a:cubicBezTo>
                      <a:pt x="4771" y="6572"/>
                      <a:pt x="8273" y="22884"/>
                      <a:pt x="8273" y="22884"/>
                    </a:cubicBez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6"/>
              <p:cNvSpPr/>
              <p:nvPr/>
            </p:nvSpPr>
            <p:spPr>
              <a:xfrm>
                <a:off x="5495346" y="1541899"/>
                <a:ext cx="661902" cy="619688"/>
              </a:xfrm>
              <a:custGeom>
                <a:rect b="b" l="l" r="r" t="t"/>
                <a:pathLst>
                  <a:path extrusionOk="0" h="22768" w="24319">
                    <a:moveTo>
                      <a:pt x="1" y="1"/>
                    </a:moveTo>
                    <a:cubicBezTo>
                      <a:pt x="1" y="2"/>
                      <a:pt x="2469" y="17747"/>
                      <a:pt x="3437" y="20849"/>
                    </a:cubicBezTo>
                    <a:cubicBezTo>
                      <a:pt x="3920" y="22384"/>
                      <a:pt x="4679" y="22767"/>
                      <a:pt x="5317" y="22767"/>
                    </a:cubicBezTo>
                    <a:cubicBezTo>
                      <a:pt x="5955" y="22767"/>
                      <a:pt x="6472" y="22384"/>
                      <a:pt x="6472" y="22384"/>
                    </a:cubicBezTo>
                    <a:lnTo>
                      <a:pt x="24318" y="15279"/>
                    </a:lnTo>
                    <a:lnTo>
                      <a:pt x="24051" y="11643"/>
                    </a:lnTo>
                    <a:lnTo>
                      <a:pt x="6906" y="14178"/>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6"/>
              <p:cNvSpPr/>
              <p:nvPr/>
            </p:nvSpPr>
            <p:spPr>
              <a:xfrm>
                <a:off x="5495346" y="1541899"/>
                <a:ext cx="661902" cy="651015"/>
              </a:xfrm>
              <a:custGeom>
                <a:rect b="b" l="l" r="r" t="t"/>
                <a:pathLst>
                  <a:path extrusionOk="0" fill="none" h="23919" w="24319">
                    <a:moveTo>
                      <a:pt x="6906" y="14178"/>
                    </a:moveTo>
                    <a:lnTo>
                      <a:pt x="24051" y="11643"/>
                    </a:lnTo>
                    <a:lnTo>
                      <a:pt x="24318" y="15279"/>
                    </a:lnTo>
                    <a:lnTo>
                      <a:pt x="6472" y="22384"/>
                    </a:lnTo>
                    <a:cubicBezTo>
                      <a:pt x="6472" y="22384"/>
                      <a:pt x="4404" y="23918"/>
                      <a:pt x="3437" y="20849"/>
                    </a:cubicBezTo>
                    <a:cubicBezTo>
                      <a:pt x="2469" y="17747"/>
                      <a:pt x="1" y="1"/>
                      <a:pt x="1" y="1"/>
                    </a:cubicBez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6"/>
              <p:cNvSpPr/>
              <p:nvPr/>
            </p:nvSpPr>
            <p:spPr>
              <a:xfrm>
                <a:off x="6077311" y="1869652"/>
                <a:ext cx="12738" cy="115348"/>
              </a:xfrm>
              <a:custGeom>
                <a:rect b="b" l="l" r="r" t="t"/>
                <a:pathLst>
                  <a:path extrusionOk="0" h="4238" w="468">
                    <a:moveTo>
                      <a:pt x="1" y="1"/>
                    </a:moveTo>
                    <a:lnTo>
                      <a:pt x="468" y="4237"/>
                    </a:lnTo>
                  </a:path>
                </a:pathLst>
              </a:custGeom>
              <a:solidFill>
                <a:srgbClr val="757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6"/>
              <p:cNvSpPr/>
              <p:nvPr/>
            </p:nvSpPr>
            <p:spPr>
              <a:xfrm>
                <a:off x="6077311" y="1869652"/>
                <a:ext cx="12738" cy="115348"/>
              </a:xfrm>
              <a:custGeom>
                <a:rect b="b" l="l" r="r" t="t"/>
                <a:pathLst>
                  <a:path extrusionOk="0" fill="none" h="4238" w="468">
                    <a:moveTo>
                      <a:pt x="1" y="1"/>
                    </a:moveTo>
                    <a:lnTo>
                      <a:pt x="468" y="4237"/>
                    </a:ln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6"/>
              <p:cNvSpPr/>
              <p:nvPr/>
            </p:nvSpPr>
            <p:spPr>
              <a:xfrm>
                <a:off x="6110924" y="1889630"/>
                <a:ext cx="14534" cy="14561"/>
              </a:xfrm>
              <a:custGeom>
                <a:rect b="b" l="l" r="r" t="t"/>
                <a:pathLst>
                  <a:path extrusionOk="0" h="535" w="534">
                    <a:moveTo>
                      <a:pt x="267" y="1"/>
                    </a:moveTo>
                    <a:cubicBezTo>
                      <a:pt x="100" y="1"/>
                      <a:pt x="0" y="101"/>
                      <a:pt x="0" y="268"/>
                    </a:cubicBezTo>
                    <a:cubicBezTo>
                      <a:pt x="0" y="401"/>
                      <a:pt x="100" y="534"/>
                      <a:pt x="267" y="534"/>
                    </a:cubicBezTo>
                    <a:cubicBezTo>
                      <a:pt x="400" y="534"/>
                      <a:pt x="534" y="401"/>
                      <a:pt x="534" y="268"/>
                    </a:cubicBezTo>
                    <a:cubicBezTo>
                      <a:pt x="534" y="101"/>
                      <a:pt x="400" y="1"/>
                      <a:pt x="267" y="1"/>
                    </a:cubicBezTo>
                    <a:close/>
                  </a:path>
                </a:pathLst>
              </a:custGeom>
              <a:solidFill>
                <a:schemeClr val="dk1"/>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6"/>
              <p:cNvSpPr/>
              <p:nvPr/>
            </p:nvSpPr>
            <p:spPr>
              <a:xfrm>
                <a:off x="6150852" y="1735307"/>
                <a:ext cx="175253" cy="203396"/>
              </a:xfrm>
              <a:custGeom>
                <a:rect b="b" l="l" r="r" t="t"/>
                <a:pathLst>
                  <a:path extrusionOk="0" h="7473" w="6439">
                    <a:moveTo>
                      <a:pt x="6439" y="0"/>
                    </a:moveTo>
                    <a:lnTo>
                      <a:pt x="3737" y="1101"/>
                    </a:lnTo>
                    <a:lnTo>
                      <a:pt x="3737" y="1101"/>
                    </a:lnTo>
                    <a:lnTo>
                      <a:pt x="4104" y="200"/>
                    </a:lnTo>
                    <a:lnTo>
                      <a:pt x="4104" y="200"/>
                    </a:lnTo>
                    <a:cubicBezTo>
                      <a:pt x="4103" y="200"/>
                      <a:pt x="2436" y="1034"/>
                      <a:pt x="1969" y="1468"/>
                    </a:cubicBezTo>
                    <a:cubicBezTo>
                      <a:pt x="1502" y="1935"/>
                      <a:pt x="835" y="4370"/>
                      <a:pt x="835" y="4370"/>
                    </a:cubicBezTo>
                    <a:lnTo>
                      <a:pt x="1" y="4770"/>
                    </a:lnTo>
                    <a:lnTo>
                      <a:pt x="234" y="7472"/>
                    </a:lnTo>
                    <a:cubicBezTo>
                      <a:pt x="234" y="7472"/>
                      <a:pt x="2736" y="6271"/>
                      <a:pt x="3003" y="6038"/>
                    </a:cubicBezTo>
                    <a:cubicBezTo>
                      <a:pt x="3236" y="5838"/>
                      <a:pt x="4137" y="3069"/>
                      <a:pt x="4304" y="2735"/>
                    </a:cubicBezTo>
                    <a:cubicBezTo>
                      <a:pt x="4471" y="2435"/>
                      <a:pt x="4904" y="2001"/>
                      <a:pt x="5438" y="1568"/>
                    </a:cubicBezTo>
                    <a:cubicBezTo>
                      <a:pt x="6005" y="1134"/>
                      <a:pt x="6439" y="0"/>
                      <a:pt x="6439" y="0"/>
                    </a:cubicBezTo>
                    <a:close/>
                  </a:path>
                </a:pathLst>
              </a:custGeom>
              <a:solidFill>
                <a:srgbClr val="FCACD4"/>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6"/>
              <p:cNvSpPr/>
              <p:nvPr/>
            </p:nvSpPr>
            <p:spPr>
              <a:xfrm>
                <a:off x="5770460" y="1515580"/>
                <a:ext cx="230614" cy="368634"/>
              </a:xfrm>
              <a:custGeom>
                <a:rect b="b" l="l" r="r" t="t"/>
                <a:pathLst>
                  <a:path extrusionOk="0" h="13544" w="8473">
                    <a:moveTo>
                      <a:pt x="0" y="1"/>
                    </a:moveTo>
                    <a:lnTo>
                      <a:pt x="1535" y="1802"/>
                    </a:lnTo>
                    <a:lnTo>
                      <a:pt x="2035" y="8807"/>
                    </a:lnTo>
                    <a:lnTo>
                      <a:pt x="7539" y="13544"/>
                    </a:lnTo>
                    <a:lnTo>
                      <a:pt x="8473" y="13243"/>
                    </a:lnTo>
                    <a:lnTo>
                      <a:pt x="3069" y="8073"/>
                    </a:lnTo>
                    <a:lnTo>
                      <a:pt x="1935" y="968"/>
                    </a:lnTo>
                    <a:lnTo>
                      <a:pt x="0" y="1"/>
                    </a:lnTo>
                    <a:close/>
                  </a:path>
                </a:pathLst>
              </a:custGeom>
              <a:solidFill>
                <a:srgbClr val="000000"/>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6"/>
              <p:cNvSpPr/>
              <p:nvPr/>
            </p:nvSpPr>
            <p:spPr>
              <a:xfrm>
                <a:off x="5555279" y="1938676"/>
                <a:ext cx="466698" cy="271631"/>
              </a:xfrm>
              <a:custGeom>
                <a:rect b="b" l="l" r="r" t="t"/>
                <a:pathLst>
                  <a:path extrusionOk="0" h="9980" w="17147">
                    <a:moveTo>
                      <a:pt x="0" y="0"/>
                    </a:moveTo>
                    <a:cubicBezTo>
                      <a:pt x="0" y="1"/>
                      <a:pt x="1" y="2"/>
                      <a:pt x="1" y="3"/>
                    </a:cubicBezTo>
                    <a:lnTo>
                      <a:pt x="1" y="3"/>
                    </a:lnTo>
                    <a:cubicBezTo>
                      <a:pt x="1" y="1"/>
                      <a:pt x="0" y="0"/>
                      <a:pt x="0" y="0"/>
                    </a:cubicBezTo>
                    <a:close/>
                    <a:moveTo>
                      <a:pt x="1" y="3"/>
                    </a:moveTo>
                    <a:cubicBezTo>
                      <a:pt x="12" y="171"/>
                      <a:pt x="446" y="6567"/>
                      <a:pt x="1335" y="8740"/>
                    </a:cubicBezTo>
                    <a:cubicBezTo>
                      <a:pt x="1746" y="9708"/>
                      <a:pt x="2480" y="9980"/>
                      <a:pt x="3173" y="9980"/>
                    </a:cubicBezTo>
                    <a:cubicBezTo>
                      <a:pt x="4055" y="9980"/>
                      <a:pt x="4871" y="9540"/>
                      <a:pt x="4871" y="9540"/>
                    </a:cubicBezTo>
                    <a:lnTo>
                      <a:pt x="17146" y="4537"/>
                    </a:lnTo>
                    <a:lnTo>
                      <a:pt x="16979" y="2769"/>
                    </a:lnTo>
                    <a:cubicBezTo>
                      <a:pt x="16979" y="2769"/>
                      <a:pt x="6672" y="6838"/>
                      <a:pt x="4504" y="7706"/>
                    </a:cubicBezTo>
                    <a:cubicBezTo>
                      <a:pt x="4138" y="7852"/>
                      <a:pt x="3804" y="7913"/>
                      <a:pt x="3502" y="7913"/>
                    </a:cubicBezTo>
                    <a:cubicBezTo>
                      <a:pt x="2016" y="7913"/>
                      <a:pt x="1301" y="6438"/>
                      <a:pt x="1301" y="6438"/>
                    </a:cubicBezTo>
                    <a:cubicBezTo>
                      <a:pt x="1301" y="6438"/>
                      <a:pt x="20" y="196"/>
                      <a:pt x="1" y="3"/>
                    </a:cubicBezTo>
                    <a:close/>
                  </a:path>
                </a:pathLst>
              </a:custGeom>
              <a:solidFill>
                <a:srgbClr val="000000"/>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6"/>
              <p:cNvSpPr/>
              <p:nvPr/>
            </p:nvSpPr>
            <p:spPr>
              <a:xfrm>
                <a:off x="6150852" y="1865134"/>
                <a:ext cx="24550" cy="73569"/>
              </a:xfrm>
              <a:custGeom>
                <a:rect b="b" l="l" r="r" t="t"/>
                <a:pathLst>
                  <a:path extrusionOk="0" h="2703" w="902">
                    <a:moveTo>
                      <a:pt x="1" y="0"/>
                    </a:moveTo>
                    <a:lnTo>
                      <a:pt x="234" y="2702"/>
                    </a:lnTo>
                    <a:lnTo>
                      <a:pt x="901" y="2402"/>
                    </a:lnTo>
                    <a:lnTo>
                      <a:pt x="1" y="0"/>
                    </a:lnTo>
                    <a:close/>
                  </a:path>
                </a:pathLst>
              </a:custGeom>
              <a:solidFill>
                <a:srgbClr val="000000"/>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6"/>
              <p:cNvSpPr/>
              <p:nvPr/>
            </p:nvSpPr>
            <p:spPr>
              <a:xfrm>
                <a:off x="6356943" y="1623633"/>
                <a:ext cx="24550" cy="24523"/>
              </a:xfrm>
              <a:custGeom>
                <a:rect b="b" l="l" r="r" t="t"/>
                <a:pathLst>
                  <a:path extrusionOk="0" h="901" w="902">
                    <a:moveTo>
                      <a:pt x="468" y="0"/>
                    </a:moveTo>
                    <a:cubicBezTo>
                      <a:pt x="201" y="0"/>
                      <a:pt x="1" y="200"/>
                      <a:pt x="1" y="467"/>
                    </a:cubicBezTo>
                    <a:cubicBezTo>
                      <a:pt x="1" y="701"/>
                      <a:pt x="201" y="901"/>
                      <a:pt x="468" y="901"/>
                    </a:cubicBezTo>
                    <a:cubicBezTo>
                      <a:pt x="701" y="901"/>
                      <a:pt x="901" y="701"/>
                      <a:pt x="901" y="467"/>
                    </a:cubicBezTo>
                    <a:cubicBezTo>
                      <a:pt x="901" y="200"/>
                      <a:pt x="701" y="0"/>
                      <a:pt x="468" y="0"/>
                    </a:cubicBezTo>
                    <a:close/>
                  </a:path>
                </a:pathLst>
              </a:custGeom>
              <a:solidFill>
                <a:schemeClr val="lt1"/>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6"/>
              <p:cNvSpPr/>
              <p:nvPr/>
            </p:nvSpPr>
            <p:spPr>
              <a:xfrm>
                <a:off x="6372375" y="1685199"/>
                <a:ext cx="29994" cy="127296"/>
              </a:xfrm>
              <a:custGeom>
                <a:rect b="b" l="l" r="r" t="t"/>
                <a:pathLst>
                  <a:path extrusionOk="0" h="4677" w="1102">
                    <a:moveTo>
                      <a:pt x="550" y="1"/>
                    </a:moveTo>
                    <a:cubicBezTo>
                      <a:pt x="433" y="1"/>
                      <a:pt x="136" y="529"/>
                      <a:pt x="168" y="907"/>
                    </a:cubicBezTo>
                    <a:cubicBezTo>
                      <a:pt x="168" y="1307"/>
                      <a:pt x="301" y="2241"/>
                      <a:pt x="334" y="2308"/>
                    </a:cubicBezTo>
                    <a:cubicBezTo>
                      <a:pt x="401" y="2375"/>
                      <a:pt x="101" y="2475"/>
                      <a:pt x="68" y="2808"/>
                    </a:cubicBezTo>
                    <a:cubicBezTo>
                      <a:pt x="1" y="3109"/>
                      <a:pt x="68" y="4676"/>
                      <a:pt x="68" y="4676"/>
                    </a:cubicBezTo>
                    <a:cubicBezTo>
                      <a:pt x="68" y="4676"/>
                      <a:pt x="568" y="3976"/>
                      <a:pt x="835" y="3309"/>
                    </a:cubicBezTo>
                    <a:cubicBezTo>
                      <a:pt x="1102" y="2642"/>
                      <a:pt x="1035" y="1107"/>
                      <a:pt x="1035" y="1107"/>
                    </a:cubicBezTo>
                    <a:cubicBezTo>
                      <a:pt x="1035" y="1107"/>
                      <a:pt x="668" y="106"/>
                      <a:pt x="568" y="6"/>
                    </a:cubicBezTo>
                    <a:cubicBezTo>
                      <a:pt x="563" y="3"/>
                      <a:pt x="556" y="1"/>
                      <a:pt x="550" y="1"/>
                    </a:cubicBezTo>
                    <a:close/>
                  </a:path>
                </a:pathLst>
              </a:custGeom>
              <a:solidFill>
                <a:srgbClr val="FCACD4"/>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6"/>
              <p:cNvSpPr/>
              <p:nvPr/>
            </p:nvSpPr>
            <p:spPr>
              <a:xfrm>
                <a:off x="5360075" y="2789359"/>
                <a:ext cx="465773" cy="1153968"/>
              </a:xfrm>
              <a:custGeom>
                <a:rect b="b" l="l" r="r" t="t"/>
                <a:pathLst>
                  <a:path extrusionOk="0" h="42398" w="17113">
                    <a:moveTo>
                      <a:pt x="17113" y="1"/>
                    </a:moveTo>
                    <a:lnTo>
                      <a:pt x="4337" y="768"/>
                    </a:lnTo>
                    <a:lnTo>
                      <a:pt x="7172" y="12443"/>
                    </a:lnTo>
                    <a:cubicBezTo>
                      <a:pt x="7172" y="12443"/>
                      <a:pt x="3670" y="25019"/>
                      <a:pt x="2803" y="27654"/>
                    </a:cubicBezTo>
                    <a:cubicBezTo>
                      <a:pt x="1935" y="30256"/>
                      <a:pt x="1" y="40029"/>
                      <a:pt x="1" y="40029"/>
                    </a:cubicBezTo>
                    <a:lnTo>
                      <a:pt x="5872" y="42398"/>
                    </a:lnTo>
                    <a:cubicBezTo>
                      <a:pt x="5872" y="42398"/>
                      <a:pt x="15412" y="15478"/>
                      <a:pt x="15745" y="15145"/>
                    </a:cubicBezTo>
                    <a:cubicBezTo>
                      <a:pt x="16045" y="14845"/>
                      <a:pt x="17113" y="1"/>
                      <a:pt x="17113" y="1"/>
                    </a:cubicBezTo>
                    <a:close/>
                  </a:path>
                </a:pathLst>
              </a:custGeom>
              <a:solidFill>
                <a:schemeClr val="accent4"/>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6"/>
              <p:cNvSpPr/>
              <p:nvPr/>
            </p:nvSpPr>
            <p:spPr>
              <a:xfrm>
                <a:off x="5434515" y="2802069"/>
                <a:ext cx="218856" cy="1092238"/>
              </a:xfrm>
              <a:custGeom>
                <a:rect b="b" l="l" r="r" t="t"/>
                <a:pathLst>
                  <a:path extrusionOk="0" fill="none" h="40130" w="8041">
                    <a:moveTo>
                      <a:pt x="6672" y="1"/>
                    </a:moveTo>
                    <a:lnTo>
                      <a:pt x="8040" y="13610"/>
                    </a:lnTo>
                    <a:lnTo>
                      <a:pt x="1" y="40129"/>
                    </a:ln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6"/>
              <p:cNvSpPr/>
              <p:nvPr/>
            </p:nvSpPr>
            <p:spPr>
              <a:xfrm>
                <a:off x="5788615" y="3262372"/>
                <a:ext cx="118968" cy="641925"/>
              </a:xfrm>
              <a:custGeom>
                <a:rect b="b" l="l" r="r" t="t"/>
                <a:pathLst>
                  <a:path extrusionOk="0" h="23585" w="4371">
                    <a:moveTo>
                      <a:pt x="4370" y="23584"/>
                    </a:moveTo>
                    <a:lnTo>
                      <a:pt x="0" y="1"/>
                    </a:lnTo>
                  </a:path>
                </a:pathLst>
              </a:custGeom>
              <a:solidFill>
                <a:srgbClr val="514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6"/>
              <p:cNvSpPr/>
              <p:nvPr/>
            </p:nvSpPr>
            <p:spPr>
              <a:xfrm>
                <a:off x="5788615" y="3262372"/>
                <a:ext cx="118968" cy="641925"/>
              </a:xfrm>
              <a:custGeom>
                <a:rect b="b" l="l" r="r" t="t"/>
                <a:pathLst>
                  <a:path extrusionOk="0" fill="none" h="23585" w="4371">
                    <a:moveTo>
                      <a:pt x="4370" y="23584"/>
                    </a:moveTo>
                    <a:lnTo>
                      <a:pt x="0" y="1"/>
                    </a:ln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6"/>
              <p:cNvSpPr/>
              <p:nvPr/>
            </p:nvSpPr>
            <p:spPr>
              <a:xfrm>
                <a:off x="5472647" y="2312726"/>
                <a:ext cx="434936" cy="566559"/>
              </a:xfrm>
              <a:custGeom>
                <a:rect b="b" l="l" r="r" t="t"/>
                <a:pathLst>
                  <a:path extrusionOk="0" h="20816" w="15980">
                    <a:moveTo>
                      <a:pt x="15512" y="0"/>
                    </a:moveTo>
                    <a:lnTo>
                      <a:pt x="14678" y="17413"/>
                    </a:lnTo>
                    <a:lnTo>
                      <a:pt x="1" y="18180"/>
                    </a:lnTo>
                    <a:lnTo>
                      <a:pt x="802" y="20815"/>
                    </a:lnTo>
                    <a:lnTo>
                      <a:pt x="15979" y="19581"/>
                    </a:lnTo>
                    <a:lnTo>
                      <a:pt x="15512" y="0"/>
                    </a:lnTo>
                    <a:close/>
                  </a:path>
                </a:pathLst>
              </a:custGeom>
              <a:solidFill>
                <a:srgbClr val="000000"/>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6"/>
              <p:cNvSpPr/>
              <p:nvPr/>
            </p:nvSpPr>
            <p:spPr>
              <a:xfrm>
                <a:off x="5218435" y="3818017"/>
                <a:ext cx="315995" cy="785361"/>
              </a:xfrm>
              <a:custGeom>
                <a:rect b="b" l="l" r="r" t="t"/>
                <a:pathLst>
                  <a:path extrusionOk="0" h="28855" w="11610">
                    <a:moveTo>
                      <a:pt x="5305" y="0"/>
                    </a:moveTo>
                    <a:lnTo>
                      <a:pt x="1" y="28454"/>
                    </a:lnTo>
                    <a:lnTo>
                      <a:pt x="10842" y="28854"/>
                    </a:lnTo>
                    <a:cubicBezTo>
                      <a:pt x="10842" y="28854"/>
                      <a:pt x="10542" y="28154"/>
                      <a:pt x="10142" y="27654"/>
                    </a:cubicBezTo>
                    <a:cubicBezTo>
                      <a:pt x="9741" y="27187"/>
                      <a:pt x="4037" y="24018"/>
                      <a:pt x="4037" y="24018"/>
                    </a:cubicBezTo>
                    <a:lnTo>
                      <a:pt x="11609" y="3169"/>
                    </a:lnTo>
                    <a:lnTo>
                      <a:pt x="5305" y="0"/>
                    </a:lnTo>
                    <a:close/>
                  </a:path>
                </a:pathLst>
              </a:custGeom>
              <a:solidFill>
                <a:schemeClr val="accent2"/>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6"/>
              <p:cNvSpPr/>
              <p:nvPr/>
            </p:nvSpPr>
            <p:spPr>
              <a:xfrm>
                <a:off x="5825821" y="3840716"/>
                <a:ext cx="404969" cy="737240"/>
              </a:xfrm>
              <a:custGeom>
                <a:rect b="b" l="l" r="r" t="t"/>
                <a:pathLst>
                  <a:path extrusionOk="0" h="27087" w="14879">
                    <a:moveTo>
                      <a:pt x="5938" y="0"/>
                    </a:moveTo>
                    <a:lnTo>
                      <a:pt x="1" y="1235"/>
                    </a:lnTo>
                    <a:lnTo>
                      <a:pt x="4771" y="27086"/>
                    </a:lnTo>
                    <a:lnTo>
                      <a:pt x="14878" y="27086"/>
                    </a:lnTo>
                    <a:cubicBezTo>
                      <a:pt x="14878" y="27086"/>
                      <a:pt x="13944" y="25719"/>
                      <a:pt x="13244" y="25252"/>
                    </a:cubicBezTo>
                    <a:cubicBezTo>
                      <a:pt x="12543" y="24785"/>
                      <a:pt x="7239" y="22683"/>
                      <a:pt x="7073" y="22316"/>
                    </a:cubicBezTo>
                    <a:cubicBezTo>
                      <a:pt x="6906" y="21916"/>
                      <a:pt x="5938" y="0"/>
                      <a:pt x="5938" y="0"/>
                    </a:cubicBezTo>
                    <a:close/>
                  </a:path>
                </a:pathLst>
              </a:custGeom>
              <a:solidFill>
                <a:schemeClr val="accent2"/>
              </a:solid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6"/>
              <p:cNvSpPr/>
              <p:nvPr/>
            </p:nvSpPr>
            <p:spPr>
              <a:xfrm>
                <a:off x="5775904" y="1124274"/>
                <a:ext cx="145287" cy="89001"/>
              </a:xfrm>
              <a:custGeom>
                <a:rect b="b" l="l" r="r" t="t"/>
                <a:pathLst>
                  <a:path extrusionOk="0" fill="none" h="3270" w="5338">
                    <a:moveTo>
                      <a:pt x="0" y="1502"/>
                    </a:moveTo>
                    <a:lnTo>
                      <a:pt x="2869" y="3270"/>
                    </a:lnTo>
                    <a:lnTo>
                      <a:pt x="3536" y="1"/>
                    </a:lnTo>
                    <a:lnTo>
                      <a:pt x="5037" y="3136"/>
                    </a:lnTo>
                    <a:lnTo>
                      <a:pt x="5337" y="2269"/>
                    </a:lnTo>
                  </a:path>
                </a:pathLst>
              </a:custGeom>
              <a:noFill/>
              <a:ln cap="rnd" cmpd="sng" w="25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77"/>
          <p:cNvSpPr txBox="1"/>
          <p:nvPr>
            <p:ph type="title"/>
          </p:nvPr>
        </p:nvSpPr>
        <p:spPr>
          <a:xfrm>
            <a:off x="720000" y="1724109"/>
            <a:ext cx="3255300" cy="1926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p78"/>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336550" lvl="0" marL="457200" rtl="0" algn="l">
              <a:spcBef>
                <a:spcPts val="0"/>
              </a:spcBef>
              <a:spcAft>
                <a:spcPts val="0"/>
              </a:spcAft>
              <a:buSzPts val="1700"/>
              <a:buChar char="-"/>
            </a:pPr>
            <a:r>
              <a:rPr lang="en" sz="1700"/>
              <a:t>haptic experience uses multiple senses</a:t>
            </a:r>
            <a:endParaRPr sz="1700"/>
          </a:p>
          <a:p>
            <a:pPr indent="-336550" lvl="0" marL="457200" rtl="0" algn="l">
              <a:spcBef>
                <a:spcPts val="0"/>
              </a:spcBef>
              <a:spcAft>
                <a:spcPts val="0"/>
              </a:spcAft>
              <a:buSzPts val="1700"/>
              <a:buChar char="-"/>
            </a:pPr>
            <a:r>
              <a:rPr lang="en" sz="1700"/>
              <a:t>async learning is portable</a:t>
            </a:r>
            <a:endParaRPr sz="1700"/>
          </a:p>
          <a:p>
            <a:pPr indent="-336550" lvl="0" marL="457200" rtl="0" algn="l">
              <a:spcBef>
                <a:spcPts val="0"/>
              </a:spcBef>
              <a:spcAft>
                <a:spcPts val="0"/>
              </a:spcAft>
              <a:buSzPts val="1700"/>
              <a:buChar char="-"/>
            </a:pPr>
            <a:r>
              <a:rPr lang="en" sz="1700"/>
              <a:t>chat is on phone, which is where people are used to going for a chat</a:t>
            </a:r>
            <a:endParaRPr sz="1700"/>
          </a:p>
          <a:p>
            <a:pPr indent="-336550" lvl="0" marL="457200" rtl="0" algn="l">
              <a:spcBef>
                <a:spcPts val="0"/>
              </a:spcBef>
              <a:spcAft>
                <a:spcPts val="0"/>
              </a:spcAft>
              <a:buSzPts val="1700"/>
              <a:buChar char="-"/>
            </a:pPr>
            <a:r>
              <a:rPr lang="en" sz="1700"/>
              <a:t>Typing is fast and familiar</a:t>
            </a:r>
            <a:endParaRPr sz="1700"/>
          </a:p>
          <a:p>
            <a:pPr indent="-336550" lvl="0" marL="457200" rtl="0" algn="l">
              <a:spcBef>
                <a:spcPts val="0"/>
              </a:spcBef>
              <a:spcAft>
                <a:spcPts val="0"/>
              </a:spcAft>
              <a:buSzPts val="1700"/>
              <a:buChar char="-"/>
            </a:pPr>
            <a:r>
              <a:rPr lang="en" sz="1700"/>
              <a:t>a lot of people ARE actually accustomed to doing things on phone and TV at same time</a:t>
            </a:r>
            <a:endParaRPr sz="1700"/>
          </a:p>
          <a:p>
            <a:pPr indent="-336550" lvl="0" marL="457200" rtl="0" algn="l">
              <a:spcBef>
                <a:spcPts val="0"/>
              </a:spcBef>
              <a:spcAft>
                <a:spcPts val="0"/>
              </a:spcAft>
              <a:buSzPts val="1700"/>
              <a:buChar char="-"/>
            </a:pPr>
            <a:r>
              <a:rPr lang="en" sz="1700"/>
              <a:t>could pair to laptop, tablet, TV -- lots of choice</a:t>
            </a:r>
            <a:endParaRPr sz="1700"/>
          </a:p>
          <a:p>
            <a:pPr indent="-336550" lvl="0" marL="457200" rtl="0" algn="l">
              <a:spcBef>
                <a:spcPts val="0"/>
              </a:spcBef>
              <a:spcAft>
                <a:spcPts val="0"/>
              </a:spcAft>
              <a:buSzPts val="1700"/>
              <a:buChar char="-"/>
            </a:pPr>
            <a:r>
              <a:rPr lang="en" sz="1700"/>
              <a:t>can sync multiple phones to same streaming device -- adds in person social element as well</a:t>
            </a:r>
            <a:endParaRPr sz="1700"/>
          </a:p>
        </p:txBody>
      </p:sp>
      <p:sp>
        <p:nvSpPr>
          <p:cNvPr id="2535" name="Google Shape;2535;p78"/>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Phone pros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p79"/>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336550" lvl="0" marL="457200" rtl="0" algn="l">
              <a:spcBef>
                <a:spcPts val="0"/>
              </a:spcBef>
              <a:spcAft>
                <a:spcPts val="0"/>
              </a:spcAft>
              <a:buSzPts val="1700"/>
              <a:buChar char="-"/>
            </a:pPr>
            <a:r>
              <a:rPr lang="en" sz="1700"/>
              <a:t>Need to have bluetooth connection/access to a device that can pair with phone</a:t>
            </a:r>
            <a:endParaRPr sz="1700"/>
          </a:p>
          <a:p>
            <a:pPr indent="-336550" lvl="0" marL="457200" rtl="0" algn="l">
              <a:spcBef>
                <a:spcPts val="0"/>
              </a:spcBef>
              <a:spcAft>
                <a:spcPts val="0"/>
              </a:spcAft>
              <a:buSzPts val="1700"/>
              <a:buChar char="-"/>
            </a:pPr>
            <a:r>
              <a:rPr lang="en" sz="1700"/>
              <a:t>accessibility of access to 2 smart devices</a:t>
            </a:r>
            <a:endParaRPr sz="1700"/>
          </a:p>
          <a:p>
            <a:pPr indent="-336550" lvl="0" marL="457200" rtl="0" algn="l">
              <a:spcBef>
                <a:spcPts val="0"/>
              </a:spcBef>
              <a:spcAft>
                <a:spcPts val="0"/>
              </a:spcAft>
              <a:buSzPts val="1700"/>
              <a:buChar char="-"/>
            </a:pPr>
            <a:r>
              <a:rPr lang="en" sz="1700"/>
              <a:t>looking down at phone distracts from TV experience</a:t>
            </a:r>
            <a:endParaRPr sz="1700"/>
          </a:p>
          <a:p>
            <a:pPr indent="-336550" lvl="1" marL="914400" rtl="0" algn="l">
              <a:spcBef>
                <a:spcPts val="0"/>
              </a:spcBef>
              <a:spcAft>
                <a:spcPts val="0"/>
              </a:spcAft>
              <a:buSzPts val="1700"/>
              <a:buChar char="-"/>
            </a:pPr>
            <a:r>
              <a:rPr lang="en" sz="1700"/>
              <a:t>looking at 2 things at same time</a:t>
            </a:r>
            <a:endParaRPr sz="1700"/>
          </a:p>
          <a:p>
            <a:pPr indent="-336550" lvl="0" marL="457200" rtl="0" algn="l">
              <a:spcBef>
                <a:spcPts val="0"/>
              </a:spcBef>
              <a:spcAft>
                <a:spcPts val="0"/>
              </a:spcAft>
              <a:buSzPts val="1700"/>
              <a:buChar char="-"/>
            </a:pPr>
            <a:r>
              <a:rPr lang="en" sz="1700"/>
              <a:t>small screen prevents more innovative learning experiences</a:t>
            </a:r>
            <a:endParaRPr sz="1700"/>
          </a:p>
          <a:p>
            <a:pPr indent="-336550" lvl="0" marL="457200" rtl="0" algn="l">
              <a:spcBef>
                <a:spcPts val="0"/>
              </a:spcBef>
              <a:spcAft>
                <a:spcPts val="0"/>
              </a:spcAft>
              <a:buSzPts val="1700"/>
              <a:buChar char="-"/>
            </a:pPr>
            <a:r>
              <a:rPr lang="en" sz="1700"/>
              <a:t>excludes non smartphone users</a:t>
            </a:r>
            <a:endParaRPr sz="1700"/>
          </a:p>
        </p:txBody>
      </p:sp>
      <p:sp>
        <p:nvSpPr>
          <p:cNvPr id="2541" name="Google Shape;2541;p79"/>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Phone 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sp>
        <p:nvSpPr>
          <p:cNvPr id="2546" name="Google Shape;2546;p80"/>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336550" lvl="0" marL="457200" rtl="0" algn="l">
              <a:spcBef>
                <a:spcPts val="0"/>
              </a:spcBef>
              <a:spcAft>
                <a:spcPts val="0"/>
              </a:spcAft>
              <a:buSzPts val="1700"/>
              <a:buChar char="-"/>
            </a:pPr>
            <a:r>
              <a:rPr lang="en" sz="1700"/>
              <a:t>only one screen to see all options -- easier to remember to take advantage of chat, etc</a:t>
            </a:r>
            <a:endParaRPr sz="1700"/>
          </a:p>
          <a:p>
            <a:pPr indent="-336550" lvl="0" marL="457200" rtl="0" algn="l">
              <a:spcBef>
                <a:spcPts val="0"/>
              </a:spcBef>
              <a:spcAft>
                <a:spcPts val="0"/>
              </a:spcAft>
              <a:buSzPts val="1700"/>
              <a:buChar char="-"/>
            </a:pPr>
            <a:r>
              <a:rPr lang="en" sz="1700"/>
              <a:t>can have more innovative or game-ified learning experiences with more screen space</a:t>
            </a:r>
            <a:endParaRPr sz="1700"/>
          </a:p>
          <a:p>
            <a:pPr indent="-336550" lvl="0" marL="457200" rtl="0" algn="l">
              <a:spcBef>
                <a:spcPts val="0"/>
              </a:spcBef>
              <a:spcAft>
                <a:spcPts val="0"/>
              </a:spcAft>
              <a:buSzPts val="1700"/>
              <a:buChar char="-"/>
            </a:pPr>
            <a:r>
              <a:rPr lang="en" sz="1700"/>
              <a:t>stylus experience optimized for handwriting, which helps retain memory through tactical, multi-modal engagement and is extremely useful for character-based languages</a:t>
            </a:r>
            <a:endParaRPr sz="1700"/>
          </a:p>
          <a:p>
            <a:pPr indent="-336550" lvl="0" marL="457200" rtl="0" algn="l">
              <a:spcBef>
                <a:spcPts val="0"/>
              </a:spcBef>
              <a:spcAft>
                <a:spcPts val="0"/>
              </a:spcAft>
              <a:buSzPts val="1700"/>
              <a:buChar char="-"/>
            </a:pPr>
            <a:r>
              <a:rPr lang="en" sz="1700"/>
              <a:t>separate from the distractions of a phone (which is associated with work, friends, social media) and uses associations of fun/gamieness of tablet?</a:t>
            </a:r>
            <a:endParaRPr sz="1700"/>
          </a:p>
          <a:p>
            <a:pPr indent="-336550" lvl="0" marL="457200" rtl="0" algn="l">
              <a:spcBef>
                <a:spcPts val="0"/>
              </a:spcBef>
              <a:spcAft>
                <a:spcPts val="0"/>
              </a:spcAft>
              <a:buSzPts val="1700"/>
              <a:buChar char="-"/>
            </a:pPr>
            <a:r>
              <a:t/>
            </a:r>
            <a:endParaRPr sz="1700"/>
          </a:p>
        </p:txBody>
      </p:sp>
      <p:sp>
        <p:nvSpPr>
          <p:cNvPr id="2547" name="Google Shape;2547;p80"/>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Tablet pros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1" name="Shape 2551"/>
        <p:cNvGrpSpPr/>
        <p:nvPr/>
      </p:nvGrpSpPr>
      <p:grpSpPr>
        <a:xfrm>
          <a:off x="0" y="0"/>
          <a:ext cx="0" cy="0"/>
          <a:chOff x="0" y="0"/>
          <a:chExt cx="0" cy="0"/>
        </a:xfrm>
      </p:grpSpPr>
      <p:sp>
        <p:nvSpPr>
          <p:cNvPr id="2552" name="Google Shape;2552;p81"/>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336550" lvl="0" marL="457200" rtl="0" algn="l">
              <a:spcBef>
                <a:spcPts val="0"/>
              </a:spcBef>
              <a:spcAft>
                <a:spcPts val="0"/>
              </a:spcAft>
              <a:buSzPts val="1700"/>
              <a:buChar char="-"/>
            </a:pPr>
            <a:r>
              <a:rPr lang="en" sz="1700"/>
              <a:t>only one screen can lead to crowded/busy UI</a:t>
            </a:r>
            <a:endParaRPr sz="1700"/>
          </a:p>
          <a:p>
            <a:pPr indent="-336550" lvl="0" marL="457200" rtl="0" algn="l">
              <a:spcBef>
                <a:spcPts val="0"/>
              </a:spcBef>
              <a:spcAft>
                <a:spcPts val="0"/>
              </a:spcAft>
              <a:buSzPts val="1700"/>
              <a:buChar char="-"/>
            </a:pPr>
            <a:r>
              <a:rPr lang="en" sz="1700"/>
              <a:t>tablet is less accessible (less people have them)</a:t>
            </a:r>
            <a:endParaRPr sz="1700"/>
          </a:p>
          <a:p>
            <a:pPr indent="-336550" lvl="0" marL="457200" rtl="0" algn="l">
              <a:spcBef>
                <a:spcPts val="0"/>
              </a:spcBef>
              <a:spcAft>
                <a:spcPts val="0"/>
              </a:spcAft>
              <a:buSzPts val="1700"/>
              <a:buChar char="-"/>
            </a:pPr>
            <a:r>
              <a:rPr lang="en" sz="1700"/>
              <a:t>tablet is less natural to carry around for async</a:t>
            </a:r>
            <a:endParaRPr sz="1700"/>
          </a:p>
          <a:p>
            <a:pPr indent="-336550" lvl="0" marL="457200" rtl="0" algn="l">
              <a:spcBef>
                <a:spcPts val="0"/>
              </a:spcBef>
              <a:spcAft>
                <a:spcPts val="0"/>
              </a:spcAft>
              <a:buSzPts val="1700"/>
              <a:buChar char="-"/>
            </a:pPr>
            <a:r>
              <a:rPr lang="en" sz="1700"/>
              <a:t>and language learning needs to be pretty regular</a:t>
            </a:r>
            <a:endParaRPr sz="1700"/>
          </a:p>
          <a:p>
            <a:pPr indent="-336550" lvl="0" marL="457200" rtl="0" algn="l">
              <a:spcBef>
                <a:spcPts val="0"/>
              </a:spcBef>
              <a:spcAft>
                <a:spcPts val="0"/>
              </a:spcAft>
              <a:buSzPts val="1700"/>
              <a:buChar char="-"/>
            </a:pPr>
            <a:r>
              <a:rPr lang="en" sz="1700"/>
              <a:t>less choice on how to watch TV-- must watch on tablet, which would maybe be less habitual</a:t>
            </a:r>
            <a:endParaRPr sz="1700"/>
          </a:p>
          <a:p>
            <a:pPr indent="-336550" lvl="0" marL="457200" rtl="0" algn="l">
              <a:spcBef>
                <a:spcPts val="0"/>
              </a:spcBef>
              <a:spcAft>
                <a:spcPts val="0"/>
              </a:spcAft>
              <a:buSzPts val="1700"/>
              <a:buChar char="-"/>
            </a:pPr>
            <a:r>
              <a:rPr lang="en" sz="1700"/>
              <a:t>and tablet less social -- can’t do in group setting</a:t>
            </a:r>
            <a:endParaRPr sz="1700"/>
          </a:p>
          <a:p>
            <a:pPr indent="-336550" lvl="0" marL="457200" rtl="0" algn="l">
              <a:spcBef>
                <a:spcPts val="0"/>
              </a:spcBef>
              <a:spcAft>
                <a:spcPts val="0"/>
              </a:spcAft>
              <a:buSzPts val="1700"/>
              <a:buChar char="-"/>
            </a:pPr>
            <a:r>
              <a:rPr lang="en" sz="1700"/>
              <a:t>typing on tablet is really difficult and not well built by Apple etc --- limits ease of chat and typed language answers</a:t>
            </a:r>
            <a:endParaRPr sz="1700"/>
          </a:p>
        </p:txBody>
      </p:sp>
      <p:sp>
        <p:nvSpPr>
          <p:cNvPr id="2553" name="Google Shape;2553;p81"/>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Tablet 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37"/>
          <p:cNvSpPr/>
          <p:nvPr/>
        </p:nvSpPr>
        <p:spPr>
          <a:xfrm>
            <a:off x="2732107" y="1440000"/>
            <a:ext cx="554400" cy="55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7"/>
          <p:cNvSpPr txBox="1"/>
          <p:nvPr>
            <p:ph type="title"/>
          </p:nvPr>
        </p:nvSpPr>
        <p:spPr>
          <a:xfrm>
            <a:off x="1706257" y="2078015"/>
            <a:ext cx="2606100" cy="466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Concept sketches</a:t>
            </a:r>
            <a:endParaRPr/>
          </a:p>
        </p:txBody>
      </p:sp>
      <p:sp>
        <p:nvSpPr>
          <p:cNvPr id="1804" name="Google Shape;1804;p37"/>
          <p:cNvSpPr txBox="1"/>
          <p:nvPr>
            <p:ph idx="1" type="subTitle"/>
          </p:nvPr>
        </p:nvSpPr>
        <p:spPr>
          <a:xfrm>
            <a:off x="1706257" y="2395084"/>
            <a:ext cx="2606100" cy="64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Phone, Tablet, VR</a:t>
            </a:r>
            <a:endParaRPr/>
          </a:p>
        </p:txBody>
      </p:sp>
      <p:sp>
        <p:nvSpPr>
          <p:cNvPr id="1805" name="Google Shape;1805;p37"/>
          <p:cNvSpPr txBox="1"/>
          <p:nvPr>
            <p:ph idx="2" type="title"/>
          </p:nvPr>
        </p:nvSpPr>
        <p:spPr>
          <a:xfrm>
            <a:off x="4831650" y="2078015"/>
            <a:ext cx="2606100" cy="466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Key Screens</a:t>
            </a:r>
            <a:endParaRPr/>
          </a:p>
        </p:txBody>
      </p:sp>
      <p:sp>
        <p:nvSpPr>
          <p:cNvPr id="1806" name="Google Shape;1806;p37"/>
          <p:cNvSpPr txBox="1"/>
          <p:nvPr>
            <p:ph idx="3" type="subTitle"/>
          </p:nvPr>
        </p:nvSpPr>
        <p:spPr>
          <a:xfrm>
            <a:off x="4831650" y="2395084"/>
            <a:ext cx="2606100" cy="64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Phone and Tablet</a:t>
            </a:r>
            <a:endParaRPr/>
          </a:p>
        </p:txBody>
      </p:sp>
      <p:sp>
        <p:nvSpPr>
          <p:cNvPr id="1807" name="Google Shape;1807;p37"/>
          <p:cNvSpPr txBox="1"/>
          <p:nvPr>
            <p:ph idx="4" type="title"/>
          </p:nvPr>
        </p:nvSpPr>
        <p:spPr>
          <a:xfrm>
            <a:off x="1706257" y="3783102"/>
            <a:ext cx="2606100" cy="466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Task Flows</a:t>
            </a:r>
            <a:endParaRPr/>
          </a:p>
        </p:txBody>
      </p:sp>
      <p:sp>
        <p:nvSpPr>
          <p:cNvPr id="1808" name="Google Shape;1808;p37"/>
          <p:cNvSpPr txBox="1"/>
          <p:nvPr>
            <p:ph idx="5" type="subTitle"/>
          </p:nvPr>
        </p:nvSpPr>
        <p:spPr>
          <a:xfrm>
            <a:off x="1706257" y="4100171"/>
            <a:ext cx="2606100" cy="64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Simple, Moderate, Complex on the Phone</a:t>
            </a:r>
            <a:endParaRPr/>
          </a:p>
          <a:p>
            <a:pPr indent="0" lvl="0" marL="0" rtl="0" algn="l">
              <a:spcBef>
                <a:spcPts val="0"/>
              </a:spcBef>
              <a:spcAft>
                <a:spcPts val="0"/>
              </a:spcAft>
              <a:buNone/>
            </a:pPr>
            <a:r>
              <a:rPr lang="en"/>
              <a:t> </a:t>
            </a:r>
            <a:endParaRPr/>
          </a:p>
        </p:txBody>
      </p:sp>
      <p:sp>
        <p:nvSpPr>
          <p:cNvPr id="1809" name="Google Shape;1809;p37"/>
          <p:cNvSpPr txBox="1"/>
          <p:nvPr>
            <p:ph idx="6" type="title"/>
          </p:nvPr>
        </p:nvSpPr>
        <p:spPr>
          <a:xfrm>
            <a:off x="4831650" y="3783102"/>
            <a:ext cx="2606100" cy="466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Paper prototype</a:t>
            </a:r>
            <a:endParaRPr/>
          </a:p>
        </p:txBody>
      </p:sp>
      <p:sp>
        <p:nvSpPr>
          <p:cNvPr id="1810" name="Google Shape;1810;p37"/>
          <p:cNvSpPr txBox="1"/>
          <p:nvPr>
            <p:ph idx="7" type="subTitle"/>
          </p:nvPr>
        </p:nvSpPr>
        <p:spPr>
          <a:xfrm>
            <a:off x="4831650" y="4100171"/>
            <a:ext cx="2606100" cy="646500"/>
          </a:xfrm>
          <a:prstGeom prst="rect">
            <a:avLst/>
          </a:prstGeom>
        </p:spPr>
        <p:txBody>
          <a:bodyPr anchorCtr="0" anchor="t" bIns="91425" lIns="0" spcFirstLastPara="1" rIns="0" wrap="square" tIns="91425">
            <a:noAutofit/>
          </a:bodyPr>
          <a:lstStyle/>
          <a:p>
            <a:pPr indent="0" lvl="0" marL="0" rtl="0" algn="ctr">
              <a:spcBef>
                <a:spcPts val="0"/>
              </a:spcBef>
              <a:spcAft>
                <a:spcPts val="0"/>
              </a:spcAft>
              <a:buNone/>
            </a:pPr>
            <a:r>
              <a:rPr lang="en"/>
              <a:t>Testing Our Design</a:t>
            </a:r>
            <a:endParaRPr/>
          </a:p>
        </p:txBody>
      </p:sp>
      <p:sp>
        <p:nvSpPr>
          <p:cNvPr id="1811" name="Google Shape;1811;p37"/>
          <p:cNvSpPr/>
          <p:nvPr/>
        </p:nvSpPr>
        <p:spPr>
          <a:xfrm>
            <a:off x="2732107" y="3143631"/>
            <a:ext cx="554400" cy="55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7"/>
          <p:cNvSpPr/>
          <p:nvPr/>
        </p:nvSpPr>
        <p:spPr>
          <a:xfrm>
            <a:off x="5857500" y="1440000"/>
            <a:ext cx="554400" cy="55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7"/>
          <p:cNvSpPr/>
          <p:nvPr/>
        </p:nvSpPr>
        <p:spPr>
          <a:xfrm>
            <a:off x="5857500" y="3143631"/>
            <a:ext cx="554400" cy="55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7"/>
          <p:cNvSpPr txBox="1"/>
          <p:nvPr>
            <p:ph idx="8" type="title"/>
          </p:nvPr>
        </p:nvSpPr>
        <p:spPr>
          <a:xfrm>
            <a:off x="2826457" y="1534350"/>
            <a:ext cx="3657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815" name="Google Shape;1815;p37"/>
          <p:cNvSpPr txBox="1"/>
          <p:nvPr>
            <p:ph idx="9" type="title"/>
          </p:nvPr>
        </p:nvSpPr>
        <p:spPr>
          <a:xfrm>
            <a:off x="5951850" y="3237981"/>
            <a:ext cx="3657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1816" name="Google Shape;1816;p37"/>
          <p:cNvSpPr txBox="1"/>
          <p:nvPr>
            <p:ph idx="14" type="title"/>
          </p:nvPr>
        </p:nvSpPr>
        <p:spPr>
          <a:xfrm>
            <a:off x="5951850" y="1534350"/>
            <a:ext cx="3657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1817" name="Google Shape;1817;p37"/>
          <p:cNvSpPr txBox="1"/>
          <p:nvPr>
            <p:ph idx="13" type="title"/>
          </p:nvPr>
        </p:nvSpPr>
        <p:spPr>
          <a:xfrm>
            <a:off x="2824807" y="3236481"/>
            <a:ext cx="369000" cy="36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1818" name="Google Shape;1818;p37"/>
          <p:cNvSpPr txBox="1"/>
          <p:nvPr>
            <p:ph idx="15"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82"/>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361950" lvl="0" marL="457200" rtl="0" algn="l">
              <a:spcBef>
                <a:spcPts val="0"/>
              </a:spcBef>
              <a:spcAft>
                <a:spcPts val="0"/>
              </a:spcAft>
              <a:buSzPts val="2100"/>
              <a:buChar char="●"/>
            </a:pPr>
            <a:r>
              <a:rPr lang="en" sz="1750"/>
              <a:t>Added chat/results toggle</a:t>
            </a:r>
            <a:endParaRPr sz="1750"/>
          </a:p>
          <a:p>
            <a:pPr indent="-361950" lvl="0" marL="457200" rtl="0" algn="l">
              <a:spcBef>
                <a:spcPts val="0"/>
              </a:spcBef>
              <a:spcAft>
                <a:spcPts val="0"/>
              </a:spcAft>
              <a:buSzPts val="2100"/>
              <a:buChar char="●"/>
            </a:pPr>
            <a:r>
              <a:rPr lang="en" sz="1750"/>
              <a:t>Created additional lesson so that solo watch and watch party were different videos</a:t>
            </a:r>
            <a:endParaRPr sz="1750"/>
          </a:p>
        </p:txBody>
      </p:sp>
      <p:sp>
        <p:nvSpPr>
          <p:cNvPr id="2559" name="Google Shape;2559;p82"/>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Changes made post check-in: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83"/>
          <p:cNvSpPr txBox="1"/>
          <p:nvPr>
            <p:ph idx="1" type="body"/>
          </p:nvPr>
        </p:nvSpPr>
        <p:spPr>
          <a:xfrm>
            <a:off x="720000" y="1440000"/>
            <a:ext cx="7704000" cy="31635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1700">
                <a:solidFill>
                  <a:srgbClr val="F2F2F2"/>
                </a:solidFill>
              </a:rPr>
              <a:t>Recruited around campus, asking around if people were willing.</a:t>
            </a:r>
            <a:endParaRPr sz="1700">
              <a:solidFill>
                <a:srgbClr val="F2F2F2"/>
              </a:solidFill>
            </a:endParaRPr>
          </a:p>
          <a:p>
            <a:pPr indent="0" lvl="0" marL="0" rtl="0" algn="l">
              <a:spcBef>
                <a:spcPts val="0"/>
              </a:spcBef>
              <a:spcAft>
                <a:spcPts val="0"/>
              </a:spcAft>
              <a:buClr>
                <a:schemeClr val="dk1"/>
              </a:buClr>
              <a:buSzPts val="1100"/>
              <a:buFont typeface="Arial"/>
              <a:buNone/>
            </a:pPr>
            <a:r>
              <a:t/>
            </a:r>
            <a:endParaRPr sz="1700">
              <a:solidFill>
                <a:srgbClr val="F2F2F2"/>
              </a:solidFill>
            </a:endParaRPr>
          </a:p>
          <a:p>
            <a:pPr indent="0" lvl="0" marL="0" rtl="0" algn="l">
              <a:spcBef>
                <a:spcPts val="0"/>
              </a:spcBef>
              <a:spcAft>
                <a:spcPts val="0"/>
              </a:spcAft>
              <a:buNone/>
            </a:pPr>
            <a:r>
              <a:rPr lang="en" sz="1700">
                <a:solidFill>
                  <a:srgbClr val="F2F2F2"/>
                </a:solidFill>
              </a:rPr>
              <a:t>Compensated by keeping in touch on our project.</a:t>
            </a:r>
            <a:endParaRPr sz="1700">
              <a:solidFill>
                <a:srgbClr val="F2F2F2"/>
              </a:solidFill>
            </a:endParaRPr>
          </a:p>
          <a:p>
            <a:pPr indent="0" lvl="0" marL="0" rtl="0" algn="l">
              <a:spcBef>
                <a:spcPts val="0"/>
              </a:spcBef>
              <a:spcAft>
                <a:spcPts val="0"/>
              </a:spcAft>
              <a:buClr>
                <a:schemeClr val="dk1"/>
              </a:buClr>
              <a:buSzPts val="1100"/>
              <a:buFont typeface="Arial"/>
              <a:buNone/>
            </a:pPr>
            <a:r>
              <a:t/>
            </a:r>
            <a:endParaRPr sz="1700">
              <a:solidFill>
                <a:srgbClr val="F2F2F2"/>
              </a:solidFill>
            </a:endParaRPr>
          </a:p>
          <a:p>
            <a:pPr indent="0" lvl="0" marL="0" rtl="0" algn="l">
              <a:spcBef>
                <a:spcPts val="0"/>
              </a:spcBef>
              <a:spcAft>
                <a:spcPts val="0"/>
              </a:spcAft>
              <a:buNone/>
            </a:pPr>
            <a:r>
              <a:rPr lang="en" sz="1700">
                <a:solidFill>
                  <a:srgbClr val="F2F2F2"/>
                </a:solidFill>
              </a:rPr>
              <a:t>Demographics: all late twenties to mid sixties, two white people, two east asian people, 1 woman, 3 men.</a:t>
            </a:r>
            <a:endParaRPr sz="1700">
              <a:solidFill>
                <a:srgbClr val="F2F2F2"/>
              </a:solidFill>
            </a:endParaRPr>
          </a:p>
          <a:p>
            <a:pPr indent="0" lvl="0" marL="0" rtl="0" algn="l">
              <a:spcBef>
                <a:spcPts val="0"/>
              </a:spcBef>
              <a:spcAft>
                <a:spcPts val="0"/>
              </a:spcAft>
              <a:buClr>
                <a:schemeClr val="dk1"/>
              </a:buClr>
              <a:buSzPts val="1100"/>
              <a:buFont typeface="Arial"/>
              <a:buNone/>
            </a:pPr>
            <a:r>
              <a:t/>
            </a:r>
            <a:endParaRPr sz="1700">
              <a:solidFill>
                <a:srgbClr val="F2F2F2"/>
              </a:solidFill>
            </a:endParaRPr>
          </a:p>
          <a:p>
            <a:pPr indent="0" lvl="0" marL="0" rtl="0" algn="l">
              <a:spcBef>
                <a:spcPts val="0"/>
              </a:spcBef>
              <a:spcAft>
                <a:spcPts val="0"/>
              </a:spcAft>
              <a:buNone/>
            </a:pPr>
            <a:r>
              <a:rPr lang="en" sz="1700">
                <a:solidFill>
                  <a:srgbClr val="F2F2F2"/>
                </a:solidFill>
              </a:rPr>
              <a:t>Environment: outside at white plaza or inside at tresidder marketplace</a:t>
            </a:r>
            <a:endParaRPr sz="1700">
              <a:solidFill>
                <a:srgbClr val="F2F2F2"/>
              </a:solidFill>
            </a:endParaRPr>
          </a:p>
          <a:p>
            <a:pPr indent="0" lvl="0" marL="0" rtl="0" algn="l">
              <a:spcBef>
                <a:spcPts val="0"/>
              </a:spcBef>
              <a:spcAft>
                <a:spcPts val="0"/>
              </a:spcAft>
              <a:buNone/>
            </a:pPr>
            <a:r>
              <a:t/>
            </a:r>
            <a:endParaRPr sz="1700">
              <a:solidFill>
                <a:srgbClr val="F2F2F2"/>
              </a:solidFill>
            </a:endParaRPr>
          </a:p>
          <a:p>
            <a:pPr indent="0" lvl="0" marL="0" rtl="0" algn="l">
              <a:spcBef>
                <a:spcPts val="0"/>
              </a:spcBef>
              <a:spcAft>
                <a:spcPts val="0"/>
              </a:spcAft>
              <a:buClr>
                <a:schemeClr val="dk1"/>
              </a:buClr>
              <a:buSzPts val="1100"/>
              <a:buFont typeface="Arial"/>
              <a:buNone/>
            </a:pPr>
            <a:r>
              <a:rPr lang="en" sz="1700">
                <a:solidFill>
                  <a:srgbClr val="F2F2F2"/>
                </a:solidFill>
              </a:rPr>
              <a:t>Apparatus: our paper prototype.</a:t>
            </a:r>
            <a:endParaRPr sz="1700">
              <a:solidFill>
                <a:srgbClr val="F2F2F2"/>
              </a:solidFill>
            </a:endParaRPr>
          </a:p>
          <a:p>
            <a:pPr indent="0" lvl="0" marL="0" rtl="0" algn="l">
              <a:spcBef>
                <a:spcPts val="0"/>
              </a:spcBef>
              <a:spcAft>
                <a:spcPts val="0"/>
              </a:spcAft>
              <a:buNone/>
            </a:pPr>
            <a:r>
              <a:t/>
            </a:r>
            <a:endParaRPr sz="1700"/>
          </a:p>
        </p:txBody>
      </p:sp>
      <p:sp>
        <p:nvSpPr>
          <p:cNvPr id="2565" name="Google Shape;2565;p83"/>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Participants (cont.)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84"/>
          <p:cNvSpPr txBox="1"/>
          <p:nvPr>
            <p:ph idx="1" type="body"/>
          </p:nvPr>
        </p:nvSpPr>
        <p:spPr>
          <a:xfrm>
            <a:off x="723388" y="1000175"/>
            <a:ext cx="7704000" cy="3163500"/>
          </a:xfrm>
          <a:prstGeom prst="rect">
            <a:avLst/>
          </a:prstGeom>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a:t>instructions: using this app to language learn while you watch TV</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candy will be computer, so she is just making these papers work like the technology would</a:t>
            </a:r>
            <a:endParaRPr/>
          </a:p>
          <a:p>
            <a:pPr indent="0" lvl="0" marL="0" rtl="0" algn="l">
              <a:spcBef>
                <a:spcPts val="0"/>
              </a:spcBef>
              <a:spcAft>
                <a:spcPts val="0"/>
              </a:spcAft>
              <a:buClr>
                <a:schemeClr val="dk1"/>
              </a:buClr>
              <a:buSzPts val="1100"/>
              <a:buFont typeface="Arial"/>
              <a:buNone/>
            </a:pPr>
            <a:r>
              <a:rPr lang="en"/>
              <a:t>and tommy is our note taker</a:t>
            </a:r>
            <a:endParaRPr/>
          </a:p>
          <a:p>
            <a:pPr indent="0" lvl="0" marL="0" rtl="0" algn="l">
              <a:spcBef>
                <a:spcPts val="0"/>
              </a:spcBef>
              <a:spcAft>
                <a:spcPts val="0"/>
              </a:spcAft>
              <a:buClr>
                <a:schemeClr val="dk1"/>
              </a:buClr>
              <a:buSzPts val="1100"/>
              <a:buFont typeface="Arial"/>
              <a:buNone/>
            </a:pPr>
            <a:r>
              <a:rPr lang="en"/>
              <a:t>neither of them will speak so that you can ignore their presence as much as possible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 will be asking you for your thoughts as you walk through the app, but I won’t help you navigate anything so that we can see your natural instincts.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demo: show them that this is your phone for they day, they can click buttons, to type they can click letters while speaking them out loud, when we shake paper it means the phone is vibrating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scenarios:</a:t>
            </a:r>
            <a:endParaRPr/>
          </a:p>
          <a:p>
            <a:pPr indent="-323850" lvl="0" marL="457200" rtl="0" algn="l">
              <a:spcBef>
                <a:spcPts val="0"/>
              </a:spcBef>
              <a:spcAft>
                <a:spcPts val="0"/>
              </a:spcAft>
              <a:buSzPts val="1500"/>
              <a:buAutoNum type="arabicPeriod"/>
            </a:pPr>
            <a:r>
              <a:rPr lang="en"/>
              <a:t>you are watching tv by yourself and you want to take advantage of the time to learn target language</a:t>
            </a:r>
            <a:endParaRPr/>
          </a:p>
          <a:p>
            <a:pPr indent="-323850" lvl="0" marL="457200" rtl="0" algn="l">
              <a:spcBef>
                <a:spcPts val="0"/>
              </a:spcBef>
              <a:spcAft>
                <a:spcPts val="0"/>
              </a:spcAft>
              <a:buSzPts val="1500"/>
              <a:buAutoNum type="arabicPeriod"/>
            </a:pPr>
            <a:r>
              <a:rPr lang="en"/>
              <a:t>you want to review the vocab you learned previously</a:t>
            </a:r>
            <a:endParaRPr/>
          </a:p>
          <a:p>
            <a:pPr indent="-323850" lvl="0" marL="457200" rtl="0" algn="l">
              <a:spcBef>
                <a:spcPts val="0"/>
              </a:spcBef>
              <a:spcAft>
                <a:spcPts val="0"/>
              </a:spcAft>
              <a:buSzPts val="1500"/>
              <a:buAutoNum type="arabicPeriod"/>
            </a:pPr>
            <a:r>
              <a:rPr lang="en"/>
              <a:t>you want to have a more social learning experience with people who watch the same show as you and start a watch party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wrap up: ask for both ratings, any final questions or thoughts they have, what did they like/dislike</a:t>
            </a:r>
            <a:endParaRPr/>
          </a:p>
        </p:txBody>
      </p:sp>
      <p:sp>
        <p:nvSpPr>
          <p:cNvPr id="2571" name="Google Shape;2571;p84"/>
          <p:cNvSpPr txBox="1"/>
          <p:nvPr>
            <p:ph type="title"/>
          </p:nvPr>
        </p:nvSpPr>
        <p:spPr>
          <a:xfrm>
            <a:off x="716613" y="35675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SCRIPT for facilitator in test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85"/>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Critical Incidents: Vanessa</a:t>
            </a:r>
            <a:endParaRPr/>
          </a:p>
        </p:txBody>
      </p:sp>
      <p:graphicFrame>
        <p:nvGraphicFramePr>
          <p:cNvPr id="2577" name="Google Shape;2577;p85"/>
          <p:cNvGraphicFramePr/>
          <p:nvPr/>
        </p:nvGraphicFramePr>
        <p:xfrm>
          <a:off x="1169425" y="1196000"/>
          <a:ext cx="3000000" cy="3000000"/>
        </p:xfrm>
        <a:graphic>
          <a:graphicData uri="http://schemas.openxmlformats.org/drawingml/2006/table">
            <a:tbl>
              <a:tblPr>
                <a:noFill/>
                <a:tableStyleId>{7A3C73BE-DAAB-42D4-8EB6-BDF3033D43FD}</a:tableStyleId>
              </a:tblPr>
              <a:tblGrid>
                <a:gridCol w="3308350"/>
                <a:gridCol w="3308350"/>
              </a:tblGrid>
              <a:tr h="12700">
                <a:tc>
                  <a:txBody>
                    <a:bodyPr/>
                    <a:lstStyle/>
                    <a:p>
                      <a:pPr indent="0" lvl="0" marL="0" rtl="0" algn="l">
                        <a:spcBef>
                          <a:spcPts val="0"/>
                        </a:spcBef>
                        <a:spcAft>
                          <a:spcPts val="0"/>
                        </a:spcAft>
                        <a:buNone/>
                      </a:pPr>
                      <a:r>
                        <a:rPr lang="en" sz="1100"/>
                        <a:t>Incident</a:t>
                      </a:r>
                      <a:endParaRPr sz="1100"/>
                    </a:p>
                  </a:txBody>
                  <a:tcPr marT="63500" marB="63500" marR="63500" marL="63500"/>
                </a:tc>
                <a:tc>
                  <a:txBody>
                    <a:bodyPr/>
                    <a:lstStyle/>
                    <a:p>
                      <a:pPr indent="0" lvl="0" marL="0" rtl="0" algn="l">
                        <a:spcBef>
                          <a:spcPts val="0"/>
                        </a:spcBef>
                        <a:spcAft>
                          <a:spcPts val="0"/>
                        </a:spcAft>
                        <a:buNone/>
                      </a:pPr>
                      <a:r>
                        <a:rPr lang="en" sz="1100"/>
                        <a:t>Severity </a:t>
                      </a:r>
                      <a:endParaRPr sz="1100"/>
                    </a:p>
                  </a:txBody>
                  <a:tcPr marT="63500" marB="63500" marR="63500" marL="63500"/>
                </a:tc>
              </a:tr>
              <a:tr h="12700">
                <a:tc>
                  <a:txBody>
                    <a:bodyPr/>
                    <a:lstStyle/>
                    <a:p>
                      <a:pPr indent="0" lvl="0" marL="0" rtl="0" algn="l">
                        <a:spcBef>
                          <a:spcPts val="0"/>
                        </a:spcBef>
                        <a:spcAft>
                          <a:spcPts val="0"/>
                        </a:spcAft>
                        <a:buNone/>
                      </a:pPr>
                      <a:r>
                        <a:rPr lang="en" sz="800"/>
                        <a:t>Vanessa: Didn’t realize possibly that the buttons were buttons</a:t>
                      </a:r>
                      <a:endParaRPr sz="800"/>
                    </a:p>
                  </a:txBody>
                  <a:tcPr marT="63500" marB="63500" marR="63500" marL="63500"/>
                </a:tc>
                <a:tc>
                  <a:txBody>
                    <a:bodyPr/>
                    <a:lstStyle/>
                    <a:p>
                      <a:pPr indent="0" lvl="0" marL="0" rtl="0" algn="l">
                        <a:spcBef>
                          <a:spcPts val="0"/>
                        </a:spcBef>
                        <a:spcAft>
                          <a:spcPts val="0"/>
                        </a:spcAft>
                        <a:buNone/>
                      </a:pPr>
                      <a:r>
                        <a:rPr lang="en" sz="800"/>
                        <a:t>1</a:t>
                      </a:r>
                      <a:endParaRPr sz="800"/>
                    </a:p>
                  </a:txBody>
                  <a:tcPr marT="63500" marB="63500" marR="63500" marL="63500"/>
                </a:tc>
              </a:tr>
              <a:tr h="12700">
                <a:tc>
                  <a:txBody>
                    <a:bodyPr/>
                    <a:lstStyle/>
                    <a:p>
                      <a:pPr indent="0" lvl="0" marL="0" rtl="0" algn="l">
                        <a:spcBef>
                          <a:spcPts val="0"/>
                        </a:spcBef>
                        <a:spcAft>
                          <a:spcPts val="0"/>
                        </a:spcAft>
                        <a:buNone/>
                      </a:pPr>
                      <a:r>
                        <a:rPr lang="en" sz="800"/>
                        <a:t>Vanessa: Didn't know what she was supposed to DO with the lesson –</a:t>
                      </a:r>
                      <a:endParaRPr sz="800"/>
                    </a:p>
                    <a:p>
                      <a:pPr indent="0" lvl="0" marL="0" rtl="0" algn="l">
                        <a:spcBef>
                          <a:spcPts val="0"/>
                        </a:spcBef>
                        <a:spcAft>
                          <a:spcPts val="0"/>
                        </a:spcAft>
                        <a:buNone/>
                      </a:pPr>
                      <a:r>
                        <a:rPr i="1" lang="en" sz="800"/>
                        <a:t>“I should say ‘me llamo sarah? I know english, so I should repeat it in English”</a:t>
                      </a:r>
                      <a:endParaRPr i="1" sz="800"/>
                    </a:p>
                  </a:txBody>
                  <a:tcPr marT="63500" marB="63500" marR="63500" marL="63500"/>
                </a:tc>
                <a:tc>
                  <a:txBody>
                    <a:bodyPr/>
                    <a:lstStyle/>
                    <a:p>
                      <a:pPr indent="0" lvl="0" marL="0" rtl="0" algn="l">
                        <a:spcBef>
                          <a:spcPts val="0"/>
                        </a:spcBef>
                        <a:spcAft>
                          <a:spcPts val="0"/>
                        </a:spcAft>
                        <a:buNone/>
                      </a:pPr>
                      <a:r>
                        <a:rPr lang="en" sz="800"/>
                        <a:t>3</a:t>
                      </a:r>
                      <a:endParaRPr sz="800"/>
                    </a:p>
                  </a:txBody>
                  <a:tcPr marT="63500" marB="63500" marR="63500" marL="63500"/>
                </a:tc>
              </a:tr>
              <a:tr h="12700">
                <a:tc>
                  <a:txBody>
                    <a:bodyPr/>
                    <a:lstStyle/>
                    <a:p>
                      <a:pPr indent="0" lvl="0" marL="0" rtl="0" algn="l">
                        <a:spcBef>
                          <a:spcPts val="0"/>
                        </a:spcBef>
                        <a:spcAft>
                          <a:spcPts val="0"/>
                        </a:spcAft>
                        <a:buNone/>
                      </a:pPr>
                      <a:r>
                        <a:rPr lang="en" sz="800"/>
                        <a:t>Vanessa: Didn’t understand the language choice for media/lessons – </a:t>
                      </a:r>
                      <a:r>
                        <a:rPr i="1" lang="en" sz="800"/>
                        <a:t>“I want the next lesson because it’s not in english”</a:t>
                      </a:r>
                      <a:endParaRPr i="1" sz="800"/>
                    </a:p>
                    <a:p>
                      <a:pPr indent="0" lvl="0" marL="0" rtl="0" algn="l">
                        <a:spcBef>
                          <a:spcPts val="0"/>
                        </a:spcBef>
                        <a:spcAft>
                          <a:spcPts val="0"/>
                        </a:spcAft>
                        <a:buNone/>
                      </a:pPr>
                      <a:r>
                        <a:t/>
                      </a:r>
                      <a:endParaRPr sz="800"/>
                    </a:p>
                  </a:txBody>
                  <a:tcPr marT="63500" marB="63500" marR="63500" marL="63500"/>
                </a:tc>
                <a:tc>
                  <a:txBody>
                    <a:bodyPr/>
                    <a:lstStyle/>
                    <a:p>
                      <a:pPr indent="0" lvl="0" marL="0" rtl="0" algn="l">
                        <a:spcBef>
                          <a:spcPts val="0"/>
                        </a:spcBef>
                        <a:spcAft>
                          <a:spcPts val="0"/>
                        </a:spcAft>
                        <a:buNone/>
                      </a:pPr>
                      <a:r>
                        <a:rPr lang="en" sz="800"/>
                        <a:t>0</a:t>
                      </a:r>
                      <a:endParaRPr sz="800"/>
                    </a:p>
                  </a:txBody>
                  <a:tcPr marT="63500" marB="63500" marR="63500" marL="63500"/>
                </a:tc>
              </a:tr>
              <a:tr h="12700">
                <a:tc>
                  <a:txBody>
                    <a:bodyPr/>
                    <a:lstStyle/>
                    <a:p>
                      <a:pPr indent="0" lvl="0" marL="0" rtl="0" algn="l">
                        <a:spcBef>
                          <a:spcPts val="0"/>
                        </a:spcBef>
                        <a:spcAft>
                          <a:spcPts val="0"/>
                        </a:spcAft>
                        <a:buNone/>
                      </a:pPr>
                      <a:r>
                        <a:rPr lang="en" sz="800"/>
                        <a:t>Vanessa: Didn't fully understand the concept of pair to the screen – </a:t>
                      </a:r>
                      <a:r>
                        <a:rPr i="1" lang="en" sz="800"/>
                        <a:t>“Shouldn’t it stay paired”</a:t>
                      </a:r>
                      <a:r>
                        <a:rPr lang="en" sz="800"/>
                        <a:t> </a:t>
                      </a:r>
                      <a:endParaRPr sz="800"/>
                    </a:p>
                  </a:txBody>
                  <a:tcPr marT="63500" marB="63500" marR="63500" marL="63500"/>
                </a:tc>
                <a:tc>
                  <a:txBody>
                    <a:bodyPr/>
                    <a:lstStyle/>
                    <a:p>
                      <a:pPr indent="0" lvl="0" marL="0" rtl="0" algn="l">
                        <a:spcBef>
                          <a:spcPts val="0"/>
                        </a:spcBef>
                        <a:spcAft>
                          <a:spcPts val="0"/>
                        </a:spcAft>
                        <a:buNone/>
                      </a:pPr>
                      <a:r>
                        <a:rPr lang="en" sz="800"/>
                        <a:t>3</a:t>
                      </a:r>
                      <a:endParaRPr sz="800"/>
                    </a:p>
                  </a:txBody>
                  <a:tcPr marT="63500" marB="63500" marR="63500" marL="63500"/>
                </a:tc>
              </a:tr>
              <a:tr h="12700">
                <a:tc>
                  <a:txBody>
                    <a:bodyPr/>
                    <a:lstStyle/>
                    <a:p>
                      <a:pPr indent="0" lvl="0" marL="0" rtl="0" algn="l">
                        <a:spcBef>
                          <a:spcPts val="0"/>
                        </a:spcBef>
                        <a:spcAft>
                          <a:spcPts val="0"/>
                        </a:spcAft>
                        <a:buNone/>
                      </a:pPr>
                      <a:r>
                        <a:rPr lang="en" sz="800"/>
                        <a:t>Vanessa: Did not realize immediately that she should type review answers – “Oh i’m supposed to type it”</a:t>
                      </a:r>
                      <a:endParaRPr sz="800"/>
                    </a:p>
                  </a:txBody>
                  <a:tcPr marT="63500" marB="63500" marR="63500" marL="63500"/>
                </a:tc>
                <a:tc>
                  <a:txBody>
                    <a:bodyPr/>
                    <a:lstStyle/>
                    <a:p>
                      <a:pPr indent="0" lvl="0" marL="0" rtl="0" algn="l">
                        <a:spcBef>
                          <a:spcPts val="0"/>
                        </a:spcBef>
                        <a:spcAft>
                          <a:spcPts val="0"/>
                        </a:spcAft>
                        <a:buNone/>
                      </a:pPr>
                      <a:r>
                        <a:rPr lang="en" sz="800"/>
                        <a:t>1</a:t>
                      </a:r>
                      <a:endParaRPr sz="800"/>
                    </a:p>
                  </a:txBody>
                  <a:tcPr marT="63500" marB="63500" marR="63500" marL="63500"/>
                </a:tc>
              </a:tr>
              <a:tr h="12700">
                <a:tc>
                  <a:txBody>
                    <a:bodyPr/>
                    <a:lstStyle/>
                    <a:p>
                      <a:pPr indent="0" lvl="0" marL="0" rtl="0" algn="l">
                        <a:spcBef>
                          <a:spcPts val="0"/>
                        </a:spcBef>
                        <a:spcAft>
                          <a:spcPts val="0"/>
                        </a:spcAft>
                        <a:buNone/>
                      </a:pPr>
                      <a:r>
                        <a:rPr lang="en" sz="800"/>
                        <a:t>Vanessa: When the “bienvenidos” lesson popped up, she said I didn't hear that but maybe because we were outside</a:t>
                      </a:r>
                      <a:endParaRPr sz="800"/>
                    </a:p>
                  </a:txBody>
                  <a:tcPr marT="63500" marB="63500" marR="63500" marL="63500"/>
                </a:tc>
                <a:tc>
                  <a:txBody>
                    <a:bodyPr/>
                    <a:lstStyle/>
                    <a:p>
                      <a:pPr indent="0" lvl="0" marL="0" rtl="0" algn="l">
                        <a:spcBef>
                          <a:spcPts val="0"/>
                        </a:spcBef>
                        <a:spcAft>
                          <a:spcPts val="0"/>
                        </a:spcAft>
                        <a:buNone/>
                      </a:pPr>
                      <a:r>
                        <a:rPr lang="en" sz="800"/>
                        <a:t>2</a:t>
                      </a:r>
                      <a:endParaRPr sz="800"/>
                    </a:p>
                  </a:txBody>
                  <a:tcPr marT="63500" marB="63500" marR="63500" marL="63500"/>
                </a:tc>
              </a:tr>
              <a:tr h="12700">
                <a:tc>
                  <a:txBody>
                    <a:bodyPr/>
                    <a:lstStyle/>
                    <a:p>
                      <a:pPr indent="0" lvl="0" marL="0" rtl="0" algn="l">
                        <a:spcBef>
                          <a:spcPts val="0"/>
                        </a:spcBef>
                        <a:spcAft>
                          <a:spcPts val="0"/>
                        </a:spcAft>
                        <a:buNone/>
                      </a:pPr>
                      <a:r>
                        <a:rPr lang="en" sz="800"/>
                        <a:t>Vanessa: Did not want to go to chat – “I probably wouldn't go chat because I am anti-social”</a:t>
                      </a:r>
                      <a:endParaRPr sz="800"/>
                    </a:p>
                  </a:txBody>
                  <a:tcPr marT="63500" marB="63500" marR="63500" marL="63500"/>
                </a:tc>
                <a:tc>
                  <a:txBody>
                    <a:bodyPr/>
                    <a:lstStyle/>
                    <a:p>
                      <a:pPr indent="0" lvl="0" marL="0" rtl="0" algn="l">
                        <a:spcBef>
                          <a:spcPts val="0"/>
                        </a:spcBef>
                        <a:spcAft>
                          <a:spcPts val="0"/>
                        </a:spcAft>
                        <a:buNone/>
                      </a:pPr>
                      <a:r>
                        <a:rPr lang="en" sz="800"/>
                        <a:t>0</a:t>
                      </a:r>
                      <a:endParaRPr sz="800"/>
                    </a:p>
                  </a:txBody>
                  <a:tcPr marT="63500" marB="63500" marR="63500" marL="63500"/>
                </a:tc>
              </a:tr>
              <a:tr h="12700">
                <a:tc>
                  <a:txBody>
                    <a:bodyPr/>
                    <a:lstStyle/>
                    <a:p>
                      <a:pPr indent="0" lvl="0" marL="0" rtl="0" algn="l">
                        <a:spcBef>
                          <a:spcPts val="0"/>
                        </a:spcBef>
                        <a:spcAft>
                          <a:spcPts val="0"/>
                        </a:spcAft>
                        <a:buNone/>
                      </a:pPr>
                      <a:r>
                        <a:rPr lang="en" sz="800"/>
                        <a:t>Vanessa: She suggested there be subtitles</a:t>
                      </a:r>
                      <a:endParaRPr sz="800"/>
                    </a:p>
                  </a:txBody>
                  <a:tcPr marT="63500" marB="63500" marR="63500" marL="63500"/>
                </a:tc>
                <a:tc>
                  <a:txBody>
                    <a:bodyPr/>
                    <a:lstStyle/>
                    <a:p>
                      <a:pPr indent="0" lvl="0" marL="0" rtl="0" algn="l">
                        <a:spcBef>
                          <a:spcPts val="0"/>
                        </a:spcBef>
                        <a:spcAft>
                          <a:spcPts val="0"/>
                        </a:spcAft>
                        <a:buNone/>
                      </a:pPr>
                      <a:r>
                        <a:rPr lang="en" sz="800"/>
                        <a:t>3</a:t>
                      </a:r>
                      <a:endParaRPr sz="800"/>
                    </a:p>
                  </a:txBody>
                  <a:tcPr marT="63500" marB="63500" marR="63500" marL="63500"/>
                </a:tc>
              </a:tr>
              <a:tr h="12700">
                <a:tc>
                  <a:txBody>
                    <a:bodyPr/>
                    <a:lstStyle/>
                    <a:p>
                      <a:pPr indent="0" lvl="0" marL="0" rtl="0" algn="l">
                        <a:spcBef>
                          <a:spcPts val="0"/>
                        </a:spcBef>
                        <a:spcAft>
                          <a:spcPts val="0"/>
                        </a:spcAft>
                        <a:buNone/>
                      </a:pPr>
                      <a:r>
                        <a:rPr lang="en" sz="800"/>
                        <a:t>Vanessa: Felt the flow from home to watch party felt natural</a:t>
                      </a:r>
                      <a:endParaRPr sz="800"/>
                    </a:p>
                  </a:txBody>
                  <a:tcPr marT="63500" marB="63500" marR="63500" marL="63500"/>
                </a:tc>
                <a:tc>
                  <a:txBody>
                    <a:bodyPr/>
                    <a:lstStyle/>
                    <a:p>
                      <a:pPr indent="0" lvl="0" marL="0" rtl="0" algn="l">
                        <a:spcBef>
                          <a:spcPts val="0"/>
                        </a:spcBef>
                        <a:spcAft>
                          <a:spcPts val="0"/>
                        </a:spcAft>
                        <a:buNone/>
                      </a:pPr>
                      <a:r>
                        <a:rPr lang="en" sz="800"/>
                        <a:t>0</a:t>
                      </a:r>
                      <a:endParaRPr sz="800"/>
                    </a:p>
                  </a:txBody>
                  <a:tcPr marT="63500" marB="63500" marR="63500" marL="63500"/>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86"/>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Critical Incidents: Bill</a:t>
            </a:r>
            <a:endParaRPr/>
          </a:p>
        </p:txBody>
      </p:sp>
      <p:graphicFrame>
        <p:nvGraphicFramePr>
          <p:cNvPr id="2583" name="Google Shape;2583;p86"/>
          <p:cNvGraphicFramePr/>
          <p:nvPr/>
        </p:nvGraphicFramePr>
        <p:xfrm>
          <a:off x="1169425" y="1196000"/>
          <a:ext cx="3000000" cy="3000000"/>
        </p:xfrm>
        <a:graphic>
          <a:graphicData uri="http://schemas.openxmlformats.org/drawingml/2006/table">
            <a:tbl>
              <a:tblPr>
                <a:noFill/>
                <a:tableStyleId>{7A3C73BE-DAAB-42D4-8EB6-BDF3033D43FD}</a:tableStyleId>
              </a:tblPr>
              <a:tblGrid>
                <a:gridCol w="3308350"/>
                <a:gridCol w="3308350"/>
              </a:tblGrid>
              <a:tr h="12700">
                <a:tc>
                  <a:txBody>
                    <a:bodyPr/>
                    <a:lstStyle/>
                    <a:p>
                      <a:pPr indent="0" lvl="0" marL="0" rtl="0" algn="l">
                        <a:spcBef>
                          <a:spcPts val="0"/>
                        </a:spcBef>
                        <a:spcAft>
                          <a:spcPts val="0"/>
                        </a:spcAft>
                        <a:buNone/>
                      </a:pPr>
                      <a:r>
                        <a:rPr lang="en" sz="1100"/>
                        <a:t>Incident</a:t>
                      </a:r>
                      <a:endParaRPr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Severity </a:t>
                      </a:r>
                      <a:endParaRPr sz="1100"/>
                    </a:p>
                  </a:txBody>
                  <a:tcPr marT="63500" marB="63500" marR="63500" marL="63500">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Bill: For the first task he began with chat and ended exploring review and pair to screen</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4</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Bill: Went to wrong page for first task</a:t>
                      </a:r>
                      <a:endParaRPr sz="900"/>
                    </a:p>
                    <a:p>
                      <a:pPr indent="0" lvl="0" marL="0" rtl="0" algn="l">
                        <a:spcBef>
                          <a:spcPts val="0"/>
                        </a:spcBef>
                        <a:spcAft>
                          <a:spcPts val="0"/>
                        </a:spcAft>
                        <a:buNone/>
                      </a:pPr>
                      <a:r>
                        <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4</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Bill: Felt encouraged to chat</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0</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Bill: Long hesitation on the lesson page</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2</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Bill: Thought speaker button saying the vocab word was asking him to repeat back the word</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1</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Bill: Smiled as he went between chat and show</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0</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Bill: Engaged with TV Show – “It’s a fiesta”</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0</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Bill: Didn’t notice next button on stats page</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1</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Bill: Thought being sent back to vocab lesson from stats page meant he made an incorrect selection  </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2</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sp>
        <p:nvSpPr>
          <p:cNvPr id="2588" name="Google Shape;2588;p87"/>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Critical Incidents: Tony</a:t>
            </a:r>
            <a:endParaRPr/>
          </a:p>
        </p:txBody>
      </p:sp>
      <p:graphicFrame>
        <p:nvGraphicFramePr>
          <p:cNvPr id="2589" name="Google Shape;2589;p87"/>
          <p:cNvGraphicFramePr/>
          <p:nvPr/>
        </p:nvGraphicFramePr>
        <p:xfrm>
          <a:off x="1169425" y="1196000"/>
          <a:ext cx="3000000" cy="3000000"/>
        </p:xfrm>
        <a:graphic>
          <a:graphicData uri="http://schemas.openxmlformats.org/drawingml/2006/table">
            <a:tbl>
              <a:tblPr>
                <a:noFill/>
                <a:tableStyleId>{7A3C73BE-DAAB-42D4-8EB6-BDF3033D43FD}</a:tableStyleId>
              </a:tblPr>
              <a:tblGrid>
                <a:gridCol w="3308350"/>
                <a:gridCol w="3308350"/>
              </a:tblGrid>
              <a:tr h="12700">
                <a:tc>
                  <a:txBody>
                    <a:bodyPr/>
                    <a:lstStyle/>
                    <a:p>
                      <a:pPr indent="0" lvl="0" marL="0" rtl="0" algn="l">
                        <a:spcBef>
                          <a:spcPts val="0"/>
                        </a:spcBef>
                        <a:spcAft>
                          <a:spcPts val="0"/>
                        </a:spcAft>
                        <a:buNone/>
                      </a:pPr>
                      <a:r>
                        <a:rPr lang="en" sz="1100"/>
                        <a:t>Incident</a:t>
                      </a:r>
                      <a:endParaRPr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Severity </a:t>
                      </a:r>
                      <a:endParaRPr sz="1100"/>
                    </a:p>
                  </a:txBody>
                  <a:tcPr marT="63500" marB="63500" marR="63500" marL="63500">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Tony: Chose chat for first task instead of pair to screen</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4</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Tony: Never reached the pair to screen, did not feel intuitive to select it</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4</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Tony: “I guess dora” – was very disappointed with media selection</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2</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Tony: pressed the back button and left dora twice</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2</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Tony: Did not feel educational aspect was clear</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3</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Tony: “I really don’t know what’s happening right now. It’s totally off, that’s how I feel right now, I think I am just gonna quit the app now”</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4</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Tony: Chose chat for first task instead of pair to screen</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4</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Tony: Never reached the pair to screen, did not feel intuitive to select it</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4</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Tony: “I guess dora” – was very disappointed with media selection</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2</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88"/>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Critical Incidents: BLAINE</a:t>
            </a:r>
            <a:endParaRPr/>
          </a:p>
        </p:txBody>
      </p:sp>
      <p:graphicFrame>
        <p:nvGraphicFramePr>
          <p:cNvPr id="2595" name="Google Shape;2595;p88"/>
          <p:cNvGraphicFramePr/>
          <p:nvPr/>
        </p:nvGraphicFramePr>
        <p:xfrm>
          <a:off x="1169425" y="1196000"/>
          <a:ext cx="3000000" cy="3000000"/>
        </p:xfrm>
        <a:graphic>
          <a:graphicData uri="http://schemas.openxmlformats.org/drawingml/2006/table">
            <a:tbl>
              <a:tblPr>
                <a:noFill/>
                <a:tableStyleId>{7A3C73BE-DAAB-42D4-8EB6-BDF3033D43FD}</a:tableStyleId>
              </a:tblPr>
              <a:tblGrid>
                <a:gridCol w="3308350"/>
                <a:gridCol w="3308350"/>
              </a:tblGrid>
              <a:tr h="12700">
                <a:tc>
                  <a:txBody>
                    <a:bodyPr/>
                    <a:lstStyle/>
                    <a:p>
                      <a:pPr indent="0" lvl="0" marL="0" rtl="0" algn="l">
                        <a:spcBef>
                          <a:spcPts val="0"/>
                        </a:spcBef>
                        <a:spcAft>
                          <a:spcPts val="0"/>
                        </a:spcAft>
                        <a:buNone/>
                      </a:pPr>
                      <a:r>
                        <a:rPr lang="en" sz="1100"/>
                        <a:t>Incident</a:t>
                      </a:r>
                      <a:endParaRPr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Severity </a:t>
                      </a:r>
                      <a:endParaRPr sz="1100"/>
                    </a:p>
                  </a:txBody>
                  <a:tcPr marT="63500" marB="63500" marR="63500" marL="63500">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Blane: Didn’t think language learning was clear from home screen</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1</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Blane: Thought review button led to tutorial - but he left the review section when he realized it wasn’t a tutorial</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2</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Blane: “Oh I understand the app”</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0</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Blane: He liked the example sentences </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0</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Blane: Did not click the first sound button for “hola”</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Blane: Understood the flow of the app – “Ok so here comes the quiz”</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0</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Blane: Loved the positive reinforcement check mark after getting answer correct – “Positive, very good, nice”</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0</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Blane: Had inclination that word on stats page was clickable and would lead to review page – “Can I click on this”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0</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Blane: Expected more new material before quiz – “I was expecting something new to learn but was instead already a quiz”</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2</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38"/>
          <p:cNvSpPr txBox="1"/>
          <p:nvPr>
            <p:ph type="title"/>
          </p:nvPr>
        </p:nvSpPr>
        <p:spPr>
          <a:xfrm>
            <a:off x="720000" y="1724109"/>
            <a:ext cx="3255300" cy="1926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Concept sketches</a:t>
            </a:r>
            <a:endParaRPr/>
          </a:p>
        </p:txBody>
      </p:sp>
      <p:sp>
        <p:nvSpPr>
          <p:cNvPr id="1824" name="Google Shape;1824;p38"/>
          <p:cNvSpPr txBox="1"/>
          <p:nvPr>
            <p:ph idx="1" type="subTitle"/>
          </p:nvPr>
        </p:nvSpPr>
        <p:spPr>
          <a:xfrm>
            <a:off x="720000" y="3672450"/>
            <a:ext cx="2925000" cy="7134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Phone, Tablet, VR</a:t>
            </a:r>
            <a:endParaRPr/>
          </a:p>
        </p:txBody>
      </p:sp>
      <p:grpSp>
        <p:nvGrpSpPr>
          <p:cNvPr id="1825" name="Google Shape;1825;p38"/>
          <p:cNvGrpSpPr/>
          <p:nvPr/>
        </p:nvGrpSpPr>
        <p:grpSpPr>
          <a:xfrm>
            <a:off x="4827998" y="882001"/>
            <a:ext cx="2495673" cy="4261521"/>
            <a:chOff x="-3502025" y="231650"/>
            <a:chExt cx="2876525" cy="4911850"/>
          </a:xfrm>
        </p:grpSpPr>
        <p:sp>
          <p:nvSpPr>
            <p:cNvPr id="1826" name="Google Shape;1826;p38"/>
            <p:cNvSpPr/>
            <p:nvPr/>
          </p:nvSpPr>
          <p:spPr>
            <a:xfrm>
              <a:off x="-3023800" y="476575"/>
              <a:ext cx="2378125" cy="2742550"/>
            </a:xfrm>
            <a:custGeom>
              <a:rect b="b" l="l" r="r" t="t"/>
              <a:pathLst>
                <a:path extrusionOk="0" h="109702" w="95125">
                  <a:moveTo>
                    <a:pt x="95125" y="0"/>
                  </a:moveTo>
                  <a:lnTo>
                    <a:pt x="22528" y="1556"/>
                  </a:lnTo>
                  <a:cubicBezTo>
                    <a:pt x="22355" y="2132"/>
                    <a:pt x="22298" y="2478"/>
                    <a:pt x="22298" y="2478"/>
                  </a:cubicBezTo>
                  <a:cubicBezTo>
                    <a:pt x="22298" y="2478"/>
                    <a:pt x="3688" y="58481"/>
                    <a:pt x="3400" y="59402"/>
                  </a:cubicBezTo>
                  <a:lnTo>
                    <a:pt x="0" y="107339"/>
                  </a:lnTo>
                  <a:lnTo>
                    <a:pt x="62975" y="109701"/>
                  </a:lnTo>
                  <a:cubicBezTo>
                    <a:pt x="71560" y="82622"/>
                    <a:pt x="90342" y="17343"/>
                    <a:pt x="94145" y="5359"/>
                  </a:cubicBezTo>
                  <a:cubicBezTo>
                    <a:pt x="94836" y="3284"/>
                    <a:pt x="95125" y="1498"/>
                    <a:pt x="95125" y="0"/>
                  </a:cubicBezTo>
                  <a:close/>
                </a:path>
              </a:pathLst>
            </a:custGeom>
            <a:solidFill>
              <a:schemeClr val="accent4"/>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8"/>
            <p:cNvSpPr/>
            <p:nvPr/>
          </p:nvSpPr>
          <p:spPr>
            <a:xfrm>
              <a:off x="-3058375" y="2501775"/>
              <a:ext cx="799450" cy="491200"/>
            </a:xfrm>
            <a:custGeom>
              <a:rect b="b" l="l" r="r" t="t"/>
              <a:pathLst>
                <a:path extrusionOk="0" h="19648" w="31978">
                  <a:moveTo>
                    <a:pt x="8701" y="1"/>
                  </a:moveTo>
                  <a:cubicBezTo>
                    <a:pt x="7203" y="1"/>
                    <a:pt x="5589" y="1210"/>
                    <a:pt x="5128" y="2709"/>
                  </a:cubicBezTo>
                  <a:lnTo>
                    <a:pt x="462" y="16940"/>
                  </a:lnTo>
                  <a:cubicBezTo>
                    <a:pt x="1" y="18438"/>
                    <a:pt x="807" y="19648"/>
                    <a:pt x="2305" y="19648"/>
                  </a:cubicBezTo>
                  <a:lnTo>
                    <a:pt x="23278" y="19648"/>
                  </a:lnTo>
                  <a:cubicBezTo>
                    <a:pt x="24776" y="19648"/>
                    <a:pt x="26389" y="18438"/>
                    <a:pt x="26850" y="16940"/>
                  </a:cubicBezTo>
                  <a:lnTo>
                    <a:pt x="31459" y="2709"/>
                  </a:lnTo>
                  <a:cubicBezTo>
                    <a:pt x="31978" y="1210"/>
                    <a:pt x="31171" y="1"/>
                    <a:pt x="29673" y="1"/>
                  </a:cubicBezTo>
                  <a:close/>
                </a:path>
              </a:pathLst>
            </a:custGeom>
            <a:solidFill>
              <a:schemeClr val="accent5"/>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8"/>
            <p:cNvSpPr/>
            <p:nvPr/>
          </p:nvSpPr>
          <p:spPr>
            <a:xfrm>
              <a:off x="-2736475" y="2670050"/>
              <a:ext cx="159225" cy="161650"/>
            </a:xfrm>
            <a:custGeom>
              <a:rect b="b" l="l" r="r" t="t"/>
              <a:pathLst>
                <a:path extrusionOk="0" h="6466" w="6369">
                  <a:moveTo>
                    <a:pt x="2467" y="0"/>
                  </a:moveTo>
                  <a:cubicBezTo>
                    <a:pt x="2255" y="0"/>
                    <a:pt x="2016" y="161"/>
                    <a:pt x="1932" y="414"/>
                  </a:cubicBezTo>
                  <a:lnTo>
                    <a:pt x="88" y="6060"/>
                  </a:lnTo>
                  <a:cubicBezTo>
                    <a:pt x="1" y="6280"/>
                    <a:pt x="147" y="6466"/>
                    <a:pt x="374" y="6466"/>
                  </a:cubicBezTo>
                  <a:cubicBezTo>
                    <a:pt x="445" y="6466"/>
                    <a:pt x="524" y="6447"/>
                    <a:pt x="607" y="6406"/>
                  </a:cubicBezTo>
                  <a:lnTo>
                    <a:pt x="5965" y="3583"/>
                  </a:lnTo>
                  <a:cubicBezTo>
                    <a:pt x="6253" y="3410"/>
                    <a:pt x="6368" y="3007"/>
                    <a:pt x="6196" y="2891"/>
                  </a:cubicBezTo>
                  <a:lnTo>
                    <a:pt x="2681" y="68"/>
                  </a:lnTo>
                  <a:cubicBezTo>
                    <a:pt x="2619" y="22"/>
                    <a:pt x="2545" y="0"/>
                    <a:pt x="2467"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8"/>
            <p:cNvSpPr/>
            <p:nvPr/>
          </p:nvSpPr>
          <p:spPr>
            <a:xfrm>
              <a:off x="-2125000" y="2513300"/>
              <a:ext cx="589150" cy="47550"/>
            </a:xfrm>
            <a:custGeom>
              <a:rect b="b" l="l" r="r" t="t"/>
              <a:pathLst>
                <a:path extrusionOk="0" h="1902" w="23566">
                  <a:moveTo>
                    <a:pt x="1441" y="0"/>
                  </a:moveTo>
                  <a:cubicBezTo>
                    <a:pt x="923" y="0"/>
                    <a:pt x="347" y="404"/>
                    <a:pt x="174" y="922"/>
                  </a:cubicBezTo>
                  <a:cubicBezTo>
                    <a:pt x="1" y="1441"/>
                    <a:pt x="289" y="1902"/>
                    <a:pt x="807" y="1902"/>
                  </a:cubicBezTo>
                  <a:lnTo>
                    <a:pt x="22183" y="1902"/>
                  </a:lnTo>
                  <a:cubicBezTo>
                    <a:pt x="22702" y="1902"/>
                    <a:pt x="23278" y="1441"/>
                    <a:pt x="23451" y="922"/>
                  </a:cubicBezTo>
                  <a:cubicBezTo>
                    <a:pt x="23566" y="404"/>
                    <a:pt x="23278" y="0"/>
                    <a:pt x="22759"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8"/>
            <p:cNvSpPr/>
            <p:nvPr/>
          </p:nvSpPr>
          <p:spPr>
            <a:xfrm>
              <a:off x="-2158125" y="2614125"/>
              <a:ext cx="589150" cy="49000"/>
            </a:xfrm>
            <a:custGeom>
              <a:rect b="b" l="l" r="r" t="t"/>
              <a:pathLst>
                <a:path extrusionOk="0" h="1960" w="23566">
                  <a:moveTo>
                    <a:pt x="1441" y="1"/>
                  </a:moveTo>
                  <a:cubicBezTo>
                    <a:pt x="865" y="1"/>
                    <a:pt x="346" y="462"/>
                    <a:pt x="174" y="980"/>
                  </a:cubicBezTo>
                  <a:cubicBezTo>
                    <a:pt x="1" y="1499"/>
                    <a:pt x="289" y="1960"/>
                    <a:pt x="807" y="1960"/>
                  </a:cubicBezTo>
                  <a:lnTo>
                    <a:pt x="22125" y="1960"/>
                  </a:lnTo>
                  <a:cubicBezTo>
                    <a:pt x="22701" y="1960"/>
                    <a:pt x="23220" y="1499"/>
                    <a:pt x="23393" y="980"/>
                  </a:cubicBezTo>
                  <a:cubicBezTo>
                    <a:pt x="23566" y="462"/>
                    <a:pt x="23278" y="1"/>
                    <a:pt x="22759" y="1"/>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8"/>
            <p:cNvSpPr/>
            <p:nvPr/>
          </p:nvSpPr>
          <p:spPr>
            <a:xfrm>
              <a:off x="-2191250" y="2716400"/>
              <a:ext cx="589150" cy="49000"/>
            </a:xfrm>
            <a:custGeom>
              <a:rect b="b" l="l" r="r" t="t"/>
              <a:pathLst>
                <a:path extrusionOk="0" h="1960" w="23566">
                  <a:moveTo>
                    <a:pt x="1441" y="0"/>
                  </a:moveTo>
                  <a:cubicBezTo>
                    <a:pt x="865" y="0"/>
                    <a:pt x="289" y="461"/>
                    <a:pt x="173" y="980"/>
                  </a:cubicBezTo>
                  <a:cubicBezTo>
                    <a:pt x="1" y="1498"/>
                    <a:pt x="289" y="1959"/>
                    <a:pt x="807" y="1959"/>
                  </a:cubicBezTo>
                  <a:lnTo>
                    <a:pt x="22125" y="1959"/>
                  </a:lnTo>
                  <a:cubicBezTo>
                    <a:pt x="22701" y="1959"/>
                    <a:pt x="23220" y="1498"/>
                    <a:pt x="23393" y="980"/>
                  </a:cubicBezTo>
                  <a:cubicBezTo>
                    <a:pt x="23565" y="461"/>
                    <a:pt x="23277" y="0"/>
                    <a:pt x="22759"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8"/>
            <p:cNvSpPr/>
            <p:nvPr/>
          </p:nvSpPr>
          <p:spPr>
            <a:xfrm>
              <a:off x="-2224375" y="2818675"/>
              <a:ext cx="589150" cy="49000"/>
            </a:xfrm>
            <a:custGeom>
              <a:rect b="b" l="l" r="r" t="t"/>
              <a:pathLst>
                <a:path extrusionOk="0" h="1960" w="23566">
                  <a:moveTo>
                    <a:pt x="1441" y="0"/>
                  </a:moveTo>
                  <a:cubicBezTo>
                    <a:pt x="865" y="0"/>
                    <a:pt x="288" y="461"/>
                    <a:pt x="173" y="980"/>
                  </a:cubicBezTo>
                  <a:cubicBezTo>
                    <a:pt x="0" y="1498"/>
                    <a:pt x="288" y="1959"/>
                    <a:pt x="807" y="1959"/>
                  </a:cubicBezTo>
                  <a:lnTo>
                    <a:pt x="22125" y="1959"/>
                  </a:lnTo>
                  <a:cubicBezTo>
                    <a:pt x="22701" y="1959"/>
                    <a:pt x="23220" y="1498"/>
                    <a:pt x="23392" y="980"/>
                  </a:cubicBezTo>
                  <a:cubicBezTo>
                    <a:pt x="23565" y="461"/>
                    <a:pt x="23277" y="0"/>
                    <a:pt x="22759"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8"/>
            <p:cNvSpPr/>
            <p:nvPr/>
          </p:nvSpPr>
          <p:spPr>
            <a:xfrm>
              <a:off x="-2257500" y="2920925"/>
              <a:ext cx="589150" cy="49000"/>
            </a:xfrm>
            <a:custGeom>
              <a:rect b="b" l="l" r="r" t="t"/>
              <a:pathLst>
                <a:path extrusionOk="0" h="1960" w="23566">
                  <a:moveTo>
                    <a:pt x="1441" y="1"/>
                  </a:moveTo>
                  <a:cubicBezTo>
                    <a:pt x="864" y="1"/>
                    <a:pt x="288" y="462"/>
                    <a:pt x="115" y="980"/>
                  </a:cubicBezTo>
                  <a:cubicBezTo>
                    <a:pt x="0" y="1499"/>
                    <a:pt x="288" y="1960"/>
                    <a:pt x="807" y="1960"/>
                  </a:cubicBezTo>
                  <a:lnTo>
                    <a:pt x="22125" y="1960"/>
                  </a:lnTo>
                  <a:cubicBezTo>
                    <a:pt x="22701" y="1960"/>
                    <a:pt x="23219" y="1499"/>
                    <a:pt x="23392" y="980"/>
                  </a:cubicBezTo>
                  <a:cubicBezTo>
                    <a:pt x="23565" y="462"/>
                    <a:pt x="23277" y="1"/>
                    <a:pt x="22759" y="1"/>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8"/>
            <p:cNvSpPr/>
            <p:nvPr/>
          </p:nvSpPr>
          <p:spPr>
            <a:xfrm>
              <a:off x="-2718425" y="1899675"/>
              <a:ext cx="1377025" cy="47575"/>
            </a:xfrm>
            <a:custGeom>
              <a:rect b="b" l="l" r="r" t="t"/>
              <a:pathLst>
                <a:path extrusionOk="0" h="1903" w="55081">
                  <a:moveTo>
                    <a:pt x="1440" y="1"/>
                  </a:moveTo>
                  <a:cubicBezTo>
                    <a:pt x="864" y="1"/>
                    <a:pt x="346" y="404"/>
                    <a:pt x="173" y="923"/>
                  </a:cubicBezTo>
                  <a:cubicBezTo>
                    <a:pt x="0" y="1499"/>
                    <a:pt x="288" y="1902"/>
                    <a:pt x="807" y="1902"/>
                  </a:cubicBezTo>
                  <a:lnTo>
                    <a:pt x="53641" y="1902"/>
                  </a:lnTo>
                  <a:cubicBezTo>
                    <a:pt x="54159" y="1902"/>
                    <a:pt x="54735" y="1499"/>
                    <a:pt x="54908" y="923"/>
                  </a:cubicBezTo>
                  <a:cubicBezTo>
                    <a:pt x="55081" y="404"/>
                    <a:pt x="54793" y="1"/>
                    <a:pt x="54217" y="1"/>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8"/>
            <p:cNvSpPr/>
            <p:nvPr/>
          </p:nvSpPr>
          <p:spPr>
            <a:xfrm>
              <a:off x="-2753000" y="2001950"/>
              <a:ext cx="1378475" cy="47575"/>
            </a:xfrm>
            <a:custGeom>
              <a:rect b="b" l="l" r="r" t="t"/>
              <a:pathLst>
                <a:path extrusionOk="0" h="1903" w="55139">
                  <a:moveTo>
                    <a:pt x="1441" y="1"/>
                  </a:moveTo>
                  <a:cubicBezTo>
                    <a:pt x="922" y="1"/>
                    <a:pt x="404" y="404"/>
                    <a:pt x="231" y="923"/>
                  </a:cubicBezTo>
                  <a:cubicBezTo>
                    <a:pt x="0" y="1499"/>
                    <a:pt x="346" y="1902"/>
                    <a:pt x="865" y="1902"/>
                  </a:cubicBezTo>
                  <a:lnTo>
                    <a:pt x="53698" y="1902"/>
                  </a:lnTo>
                  <a:cubicBezTo>
                    <a:pt x="54217" y="1902"/>
                    <a:pt x="54793" y="1499"/>
                    <a:pt x="54966" y="923"/>
                  </a:cubicBezTo>
                  <a:cubicBezTo>
                    <a:pt x="55139" y="404"/>
                    <a:pt x="54793" y="1"/>
                    <a:pt x="54275" y="1"/>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8"/>
            <p:cNvSpPr/>
            <p:nvPr/>
          </p:nvSpPr>
          <p:spPr>
            <a:xfrm>
              <a:off x="-2786125" y="2104225"/>
              <a:ext cx="1378475" cy="47550"/>
            </a:xfrm>
            <a:custGeom>
              <a:rect b="b" l="l" r="r" t="t"/>
              <a:pathLst>
                <a:path extrusionOk="0" h="1902" w="55139">
                  <a:moveTo>
                    <a:pt x="1440" y="0"/>
                  </a:moveTo>
                  <a:cubicBezTo>
                    <a:pt x="922" y="0"/>
                    <a:pt x="403" y="404"/>
                    <a:pt x="173" y="922"/>
                  </a:cubicBezTo>
                  <a:cubicBezTo>
                    <a:pt x="0" y="1499"/>
                    <a:pt x="346" y="1902"/>
                    <a:pt x="864" y="1902"/>
                  </a:cubicBezTo>
                  <a:lnTo>
                    <a:pt x="53698" y="1902"/>
                  </a:lnTo>
                  <a:cubicBezTo>
                    <a:pt x="54217" y="1902"/>
                    <a:pt x="54793" y="1441"/>
                    <a:pt x="54966" y="922"/>
                  </a:cubicBezTo>
                  <a:cubicBezTo>
                    <a:pt x="55139" y="404"/>
                    <a:pt x="54793" y="0"/>
                    <a:pt x="54274"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8"/>
            <p:cNvSpPr/>
            <p:nvPr/>
          </p:nvSpPr>
          <p:spPr>
            <a:xfrm>
              <a:off x="-2819275" y="2206500"/>
              <a:ext cx="1377050" cy="47550"/>
            </a:xfrm>
            <a:custGeom>
              <a:rect b="b" l="l" r="r" t="t"/>
              <a:pathLst>
                <a:path extrusionOk="0" h="1902" w="55082">
                  <a:moveTo>
                    <a:pt x="1441" y="0"/>
                  </a:moveTo>
                  <a:cubicBezTo>
                    <a:pt x="923" y="0"/>
                    <a:pt x="347" y="404"/>
                    <a:pt x="174" y="922"/>
                  </a:cubicBezTo>
                  <a:cubicBezTo>
                    <a:pt x="1" y="1441"/>
                    <a:pt x="347" y="1902"/>
                    <a:pt x="865" y="1902"/>
                  </a:cubicBezTo>
                  <a:lnTo>
                    <a:pt x="53699" y="1902"/>
                  </a:lnTo>
                  <a:cubicBezTo>
                    <a:pt x="54218" y="1902"/>
                    <a:pt x="54794" y="1441"/>
                    <a:pt x="54909" y="922"/>
                  </a:cubicBezTo>
                  <a:cubicBezTo>
                    <a:pt x="55082" y="404"/>
                    <a:pt x="54794" y="0"/>
                    <a:pt x="54275"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8"/>
            <p:cNvSpPr/>
            <p:nvPr/>
          </p:nvSpPr>
          <p:spPr>
            <a:xfrm>
              <a:off x="-2852400" y="2307325"/>
              <a:ext cx="1377050" cy="49000"/>
            </a:xfrm>
            <a:custGeom>
              <a:rect b="b" l="l" r="r" t="t"/>
              <a:pathLst>
                <a:path extrusionOk="0" h="1960" w="55082">
                  <a:moveTo>
                    <a:pt x="1441" y="0"/>
                  </a:moveTo>
                  <a:cubicBezTo>
                    <a:pt x="923" y="0"/>
                    <a:pt x="346" y="461"/>
                    <a:pt x="174" y="980"/>
                  </a:cubicBezTo>
                  <a:cubicBezTo>
                    <a:pt x="1" y="1498"/>
                    <a:pt x="346" y="1959"/>
                    <a:pt x="865" y="1959"/>
                  </a:cubicBezTo>
                  <a:lnTo>
                    <a:pt x="53641" y="1959"/>
                  </a:lnTo>
                  <a:cubicBezTo>
                    <a:pt x="54217" y="1959"/>
                    <a:pt x="54794" y="1498"/>
                    <a:pt x="54966" y="980"/>
                  </a:cubicBezTo>
                  <a:cubicBezTo>
                    <a:pt x="55082" y="461"/>
                    <a:pt x="54794" y="0"/>
                    <a:pt x="54275"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8"/>
            <p:cNvSpPr/>
            <p:nvPr/>
          </p:nvSpPr>
          <p:spPr>
            <a:xfrm>
              <a:off x="-2640650" y="741600"/>
              <a:ext cx="1657925" cy="1018400"/>
            </a:xfrm>
            <a:custGeom>
              <a:rect b="b" l="l" r="r" t="t"/>
              <a:pathLst>
                <a:path extrusionOk="0" h="40736" w="66317">
                  <a:moveTo>
                    <a:pt x="18034" y="1"/>
                  </a:moveTo>
                  <a:cubicBezTo>
                    <a:pt x="14923" y="1"/>
                    <a:pt x="11581" y="2536"/>
                    <a:pt x="10602" y="5589"/>
                  </a:cubicBezTo>
                  <a:lnTo>
                    <a:pt x="980" y="35146"/>
                  </a:lnTo>
                  <a:cubicBezTo>
                    <a:pt x="0" y="38258"/>
                    <a:pt x="1671" y="40735"/>
                    <a:pt x="4782" y="40735"/>
                  </a:cubicBezTo>
                  <a:lnTo>
                    <a:pt x="48283" y="40735"/>
                  </a:lnTo>
                  <a:cubicBezTo>
                    <a:pt x="51394" y="40735"/>
                    <a:pt x="54736" y="38258"/>
                    <a:pt x="55715" y="35146"/>
                  </a:cubicBezTo>
                  <a:lnTo>
                    <a:pt x="65337" y="5589"/>
                  </a:lnTo>
                  <a:cubicBezTo>
                    <a:pt x="66316" y="2536"/>
                    <a:pt x="64588" y="1"/>
                    <a:pt x="61534" y="1"/>
                  </a:cubicBezTo>
                  <a:close/>
                </a:path>
              </a:pathLst>
            </a:custGeom>
            <a:solidFill>
              <a:schemeClr val="accent5"/>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8"/>
            <p:cNvSpPr/>
            <p:nvPr/>
          </p:nvSpPr>
          <p:spPr>
            <a:xfrm>
              <a:off x="-836200" y="231650"/>
              <a:ext cx="210700" cy="762050"/>
            </a:xfrm>
            <a:custGeom>
              <a:rect b="b" l="l" r="r" t="t"/>
              <a:pathLst>
                <a:path extrusionOk="0" h="30482" w="8428">
                  <a:moveTo>
                    <a:pt x="1" y="0"/>
                  </a:moveTo>
                  <a:lnTo>
                    <a:pt x="1" y="0"/>
                  </a:lnTo>
                  <a:cubicBezTo>
                    <a:pt x="1" y="0"/>
                    <a:pt x="2" y="0"/>
                    <a:pt x="3" y="1"/>
                  </a:cubicBezTo>
                  <a:lnTo>
                    <a:pt x="3" y="1"/>
                  </a:lnTo>
                  <a:cubicBezTo>
                    <a:pt x="2" y="0"/>
                    <a:pt x="1" y="0"/>
                    <a:pt x="1" y="0"/>
                  </a:cubicBezTo>
                  <a:close/>
                  <a:moveTo>
                    <a:pt x="3" y="1"/>
                  </a:moveTo>
                  <a:lnTo>
                    <a:pt x="3" y="1"/>
                  </a:lnTo>
                  <a:cubicBezTo>
                    <a:pt x="163" y="27"/>
                    <a:pt x="7756" y="1335"/>
                    <a:pt x="5085" y="11295"/>
                  </a:cubicBezTo>
                  <a:lnTo>
                    <a:pt x="246" y="26967"/>
                  </a:lnTo>
                  <a:lnTo>
                    <a:pt x="2147" y="30481"/>
                  </a:lnTo>
                  <a:lnTo>
                    <a:pt x="7678" y="12390"/>
                  </a:lnTo>
                  <a:cubicBezTo>
                    <a:pt x="8254" y="10604"/>
                    <a:pt x="8427" y="8703"/>
                    <a:pt x="8081" y="6859"/>
                  </a:cubicBezTo>
                  <a:cubicBezTo>
                    <a:pt x="7505" y="3978"/>
                    <a:pt x="5662" y="521"/>
                    <a:pt x="15" y="2"/>
                  </a:cubicBezTo>
                  <a:cubicBezTo>
                    <a:pt x="10" y="2"/>
                    <a:pt x="6" y="1"/>
                    <a:pt x="3" y="1"/>
                  </a:cubicBezTo>
                  <a:close/>
                </a:path>
              </a:pathLst>
            </a:custGeom>
            <a:solidFill>
              <a:schemeClr val="lt1"/>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8"/>
            <p:cNvSpPr/>
            <p:nvPr/>
          </p:nvSpPr>
          <p:spPr>
            <a:xfrm>
              <a:off x="-3049725" y="3160050"/>
              <a:ext cx="1600300" cy="413325"/>
            </a:xfrm>
            <a:custGeom>
              <a:rect b="b" l="l" r="r" t="t"/>
              <a:pathLst>
                <a:path extrusionOk="0" h="16533" w="64012">
                  <a:moveTo>
                    <a:pt x="1037" y="0"/>
                  </a:moveTo>
                  <a:lnTo>
                    <a:pt x="0" y="15038"/>
                  </a:lnTo>
                  <a:cubicBezTo>
                    <a:pt x="0" y="15038"/>
                    <a:pt x="21177" y="16532"/>
                    <a:pt x="38400" y="16532"/>
                  </a:cubicBezTo>
                  <a:cubicBezTo>
                    <a:pt x="49471" y="16532"/>
                    <a:pt x="58909" y="15915"/>
                    <a:pt x="60036" y="13886"/>
                  </a:cubicBezTo>
                  <a:cubicBezTo>
                    <a:pt x="60612" y="12906"/>
                    <a:pt x="62053" y="8700"/>
                    <a:pt x="64012" y="2362"/>
                  </a:cubicBezTo>
                  <a:lnTo>
                    <a:pt x="1037" y="0"/>
                  </a:lnTo>
                  <a:close/>
                </a:path>
              </a:pathLst>
            </a:custGeom>
            <a:solidFill>
              <a:schemeClr val="accent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8"/>
            <p:cNvSpPr/>
            <p:nvPr/>
          </p:nvSpPr>
          <p:spPr>
            <a:xfrm>
              <a:off x="-2460600" y="231700"/>
              <a:ext cx="1794750" cy="285225"/>
            </a:xfrm>
            <a:custGeom>
              <a:rect b="b" l="l" r="r" t="t"/>
              <a:pathLst>
                <a:path extrusionOk="0" h="11409" w="71790">
                  <a:moveTo>
                    <a:pt x="10600" y="0"/>
                  </a:moveTo>
                  <a:cubicBezTo>
                    <a:pt x="10463" y="0"/>
                    <a:pt x="3594" y="57"/>
                    <a:pt x="0" y="11408"/>
                  </a:cubicBezTo>
                  <a:cubicBezTo>
                    <a:pt x="0" y="11408"/>
                    <a:pt x="69255" y="11293"/>
                    <a:pt x="70061" y="11293"/>
                  </a:cubicBezTo>
                  <a:cubicBezTo>
                    <a:pt x="70695" y="8240"/>
                    <a:pt x="71790" y="1210"/>
                    <a:pt x="64991" y="0"/>
                  </a:cubicBezTo>
                  <a:lnTo>
                    <a:pt x="10602" y="0"/>
                  </a:lnTo>
                  <a:cubicBezTo>
                    <a:pt x="10602" y="0"/>
                    <a:pt x="10601" y="0"/>
                    <a:pt x="10600" y="0"/>
                  </a:cubicBezTo>
                  <a:close/>
                </a:path>
              </a:pathLst>
            </a:custGeom>
            <a:solidFill>
              <a:schemeClr val="accent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8"/>
            <p:cNvSpPr/>
            <p:nvPr/>
          </p:nvSpPr>
          <p:spPr>
            <a:xfrm>
              <a:off x="-835825" y="231700"/>
              <a:ext cx="25" cy="25"/>
            </a:xfrm>
            <a:custGeom>
              <a:rect b="b" l="l" r="r" t="t"/>
              <a:pathLst>
                <a:path extrusionOk="0" h="1" w="1">
                  <a:moveTo>
                    <a:pt x="0" y="0"/>
                  </a:moveTo>
                  <a:close/>
                </a:path>
              </a:pathLst>
            </a:custGeom>
            <a:solidFill>
              <a:srgbClr val="757CFF"/>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8"/>
            <p:cNvSpPr/>
            <p:nvPr/>
          </p:nvSpPr>
          <p:spPr>
            <a:xfrm>
              <a:off x="-1643900" y="1160750"/>
              <a:ext cx="809525" cy="2285950"/>
            </a:xfrm>
            <a:custGeom>
              <a:rect b="b" l="l" r="r" t="t"/>
              <a:pathLst>
                <a:path extrusionOk="0" h="91438" w="32381">
                  <a:moveTo>
                    <a:pt x="27080" y="1"/>
                  </a:moveTo>
                  <a:cubicBezTo>
                    <a:pt x="16767" y="33476"/>
                    <a:pt x="1" y="91438"/>
                    <a:pt x="1" y="91438"/>
                  </a:cubicBezTo>
                  <a:cubicBezTo>
                    <a:pt x="1" y="91438"/>
                    <a:pt x="3573" y="90862"/>
                    <a:pt x="6223" y="84985"/>
                  </a:cubicBezTo>
                  <a:cubicBezTo>
                    <a:pt x="8124" y="80894"/>
                    <a:pt x="23335" y="30365"/>
                    <a:pt x="32381" y="1"/>
                  </a:cubicBezTo>
                  <a:close/>
                </a:path>
              </a:pathLst>
            </a:custGeom>
            <a:solidFill>
              <a:schemeClr val="lt1"/>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8"/>
            <p:cNvSpPr/>
            <p:nvPr/>
          </p:nvSpPr>
          <p:spPr>
            <a:xfrm>
              <a:off x="-2938825" y="884175"/>
              <a:ext cx="2272975" cy="3861775"/>
            </a:xfrm>
            <a:custGeom>
              <a:rect b="b" l="l" r="r" t="t"/>
              <a:pathLst>
                <a:path extrusionOk="0" h="154471" w="90919">
                  <a:moveTo>
                    <a:pt x="82554" y="1"/>
                  </a:moveTo>
                  <a:cubicBezTo>
                    <a:pt x="82089" y="1"/>
                    <a:pt x="81593" y="178"/>
                    <a:pt x="81067" y="578"/>
                  </a:cubicBezTo>
                  <a:cubicBezTo>
                    <a:pt x="78186" y="2767"/>
                    <a:pt x="77782" y="5245"/>
                    <a:pt x="78359" y="10084"/>
                  </a:cubicBezTo>
                  <a:cubicBezTo>
                    <a:pt x="78877" y="14982"/>
                    <a:pt x="79280" y="17459"/>
                    <a:pt x="79280" y="17459"/>
                  </a:cubicBezTo>
                  <a:cubicBezTo>
                    <a:pt x="79280" y="17459"/>
                    <a:pt x="78540" y="16849"/>
                    <a:pt x="77516" y="16849"/>
                  </a:cubicBezTo>
                  <a:cubicBezTo>
                    <a:pt x="76383" y="16849"/>
                    <a:pt x="74902" y="17596"/>
                    <a:pt x="73692" y="20743"/>
                  </a:cubicBezTo>
                  <a:cubicBezTo>
                    <a:pt x="71329" y="26678"/>
                    <a:pt x="71618" y="33016"/>
                    <a:pt x="71848" y="34514"/>
                  </a:cubicBezTo>
                  <a:cubicBezTo>
                    <a:pt x="72021" y="36012"/>
                    <a:pt x="72021" y="36645"/>
                    <a:pt x="72021" y="36645"/>
                  </a:cubicBezTo>
                  <a:cubicBezTo>
                    <a:pt x="72021" y="36645"/>
                    <a:pt x="70945" y="36169"/>
                    <a:pt x="69522" y="36169"/>
                  </a:cubicBezTo>
                  <a:cubicBezTo>
                    <a:pt x="67555" y="36169"/>
                    <a:pt x="64922" y="37081"/>
                    <a:pt x="63551" y="41428"/>
                  </a:cubicBezTo>
                  <a:cubicBezTo>
                    <a:pt x="61131" y="48918"/>
                    <a:pt x="62053" y="67067"/>
                    <a:pt x="62572" y="71503"/>
                  </a:cubicBezTo>
                  <a:cubicBezTo>
                    <a:pt x="63090" y="75997"/>
                    <a:pt x="62745" y="82566"/>
                    <a:pt x="59921" y="91496"/>
                  </a:cubicBezTo>
                  <a:cubicBezTo>
                    <a:pt x="57098" y="100427"/>
                    <a:pt x="51855" y="103365"/>
                    <a:pt x="46958" y="104114"/>
                  </a:cubicBezTo>
                  <a:cubicBezTo>
                    <a:pt x="46449" y="104192"/>
                    <a:pt x="45537" y="104227"/>
                    <a:pt x="44313" y="104227"/>
                  </a:cubicBezTo>
                  <a:cubicBezTo>
                    <a:pt x="33767" y="104227"/>
                    <a:pt x="2" y="101637"/>
                    <a:pt x="1" y="101637"/>
                  </a:cubicBezTo>
                  <a:lnTo>
                    <a:pt x="1" y="101637"/>
                  </a:lnTo>
                  <a:lnTo>
                    <a:pt x="22183" y="154471"/>
                  </a:lnTo>
                  <a:lnTo>
                    <a:pt x="42060" y="152569"/>
                  </a:lnTo>
                  <a:cubicBezTo>
                    <a:pt x="42060" y="152569"/>
                    <a:pt x="42982" y="138626"/>
                    <a:pt x="49320" y="129465"/>
                  </a:cubicBezTo>
                  <a:cubicBezTo>
                    <a:pt x="55658" y="120362"/>
                    <a:pt x="60901" y="112296"/>
                    <a:pt x="69198" y="92994"/>
                  </a:cubicBezTo>
                  <a:cubicBezTo>
                    <a:pt x="77552" y="73693"/>
                    <a:pt x="76572" y="64071"/>
                    <a:pt x="76572" y="64071"/>
                  </a:cubicBezTo>
                  <a:cubicBezTo>
                    <a:pt x="76572" y="64071"/>
                    <a:pt x="83256" y="58712"/>
                    <a:pt x="84869" y="52663"/>
                  </a:cubicBezTo>
                  <a:cubicBezTo>
                    <a:pt x="86482" y="46613"/>
                    <a:pt x="84869" y="43847"/>
                    <a:pt x="84869" y="43847"/>
                  </a:cubicBezTo>
                  <a:cubicBezTo>
                    <a:pt x="84869" y="43847"/>
                    <a:pt x="90573" y="30192"/>
                    <a:pt x="90746" y="26275"/>
                  </a:cubicBezTo>
                  <a:cubicBezTo>
                    <a:pt x="90919" y="22357"/>
                    <a:pt x="88096" y="10027"/>
                    <a:pt x="87001" y="6455"/>
                  </a:cubicBezTo>
                  <a:cubicBezTo>
                    <a:pt x="86106" y="3535"/>
                    <a:pt x="84635" y="1"/>
                    <a:pt x="82554" y="1"/>
                  </a:cubicBezTo>
                  <a:close/>
                </a:path>
              </a:pathLst>
            </a:custGeom>
            <a:solidFill>
              <a:srgbClr val="F5B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8"/>
            <p:cNvSpPr/>
            <p:nvPr/>
          </p:nvSpPr>
          <p:spPr>
            <a:xfrm>
              <a:off x="-2938825" y="843875"/>
              <a:ext cx="2272975" cy="3902075"/>
            </a:xfrm>
            <a:custGeom>
              <a:rect b="b" l="l" r="r" t="t"/>
              <a:pathLst>
                <a:path extrusionOk="0" fill="none" h="156083" w="90919">
                  <a:moveTo>
                    <a:pt x="1" y="103249"/>
                  </a:moveTo>
                  <a:cubicBezTo>
                    <a:pt x="1" y="103249"/>
                    <a:pt x="42060" y="106475"/>
                    <a:pt x="46958" y="105726"/>
                  </a:cubicBezTo>
                  <a:cubicBezTo>
                    <a:pt x="51855" y="104977"/>
                    <a:pt x="57098" y="102039"/>
                    <a:pt x="59921" y="93108"/>
                  </a:cubicBezTo>
                  <a:cubicBezTo>
                    <a:pt x="62745" y="84178"/>
                    <a:pt x="63090" y="77609"/>
                    <a:pt x="62572" y="73115"/>
                  </a:cubicBezTo>
                  <a:cubicBezTo>
                    <a:pt x="62053" y="68679"/>
                    <a:pt x="61131" y="50530"/>
                    <a:pt x="63551" y="43040"/>
                  </a:cubicBezTo>
                  <a:cubicBezTo>
                    <a:pt x="65914" y="35550"/>
                    <a:pt x="72021" y="38257"/>
                    <a:pt x="72021" y="38257"/>
                  </a:cubicBezTo>
                  <a:cubicBezTo>
                    <a:pt x="72021" y="38257"/>
                    <a:pt x="72021" y="37624"/>
                    <a:pt x="71848" y="36126"/>
                  </a:cubicBezTo>
                  <a:cubicBezTo>
                    <a:pt x="71618" y="34628"/>
                    <a:pt x="71329" y="28290"/>
                    <a:pt x="73692" y="22355"/>
                  </a:cubicBezTo>
                  <a:cubicBezTo>
                    <a:pt x="75996" y="16363"/>
                    <a:pt x="79280" y="19071"/>
                    <a:pt x="79280" y="19071"/>
                  </a:cubicBezTo>
                  <a:cubicBezTo>
                    <a:pt x="79280" y="19071"/>
                    <a:pt x="78877" y="16594"/>
                    <a:pt x="78359" y="11696"/>
                  </a:cubicBezTo>
                  <a:cubicBezTo>
                    <a:pt x="77782" y="6857"/>
                    <a:pt x="78186" y="4379"/>
                    <a:pt x="81067" y="2190"/>
                  </a:cubicBezTo>
                  <a:cubicBezTo>
                    <a:pt x="83947" y="0"/>
                    <a:pt x="85906" y="4494"/>
                    <a:pt x="87001" y="8067"/>
                  </a:cubicBezTo>
                  <a:cubicBezTo>
                    <a:pt x="88096" y="11639"/>
                    <a:pt x="90919" y="23969"/>
                    <a:pt x="90746" y="27887"/>
                  </a:cubicBezTo>
                  <a:cubicBezTo>
                    <a:pt x="90573" y="31804"/>
                    <a:pt x="84869" y="45459"/>
                    <a:pt x="84869" y="45459"/>
                  </a:cubicBezTo>
                  <a:cubicBezTo>
                    <a:pt x="84869" y="45459"/>
                    <a:pt x="86482" y="48225"/>
                    <a:pt x="84869" y="54275"/>
                  </a:cubicBezTo>
                  <a:cubicBezTo>
                    <a:pt x="83256" y="60324"/>
                    <a:pt x="76572" y="65683"/>
                    <a:pt x="76572" y="65683"/>
                  </a:cubicBezTo>
                  <a:cubicBezTo>
                    <a:pt x="76572" y="65683"/>
                    <a:pt x="77552" y="75305"/>
                    <a:pt x="69198" y="94606"/>
                  </a:cubicBezTo>
                  <a:cubicBezTo>
                    <a:pt x="60901" y="113908"/>
                    <a:pt x="55658" y="121974"/>
                    <a:pt x="49320" y="131077"/>
                  </a:cubicBezTo>
                  <a:cubicBezTo>
                    <a:pt x="42982" y="140238"/>
                    <a:pt x="42060" y="154181"/>
                    <a:pt x="42060" y="154181"/>
                  </a:cubicBezTo>
                  <a:lnTo>
                    <a:pt x="22183" y="156083"/>
                  </a:ln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8"/>
            <p:cNvSpPr/>
            <p:nvPr/>
          </p:nvSpPr>
          <p:spPr>
            <a:xfrm>
              <a:off x="-3502025" y="1577025"/>
              <a:ext cx="1503825" cy="3264000"/>
            </a:xfrm>
            <a:custGeom>
              <a:rect b="b" l="l" r="r" t="t"/>
              <a:pathLst>
                <a:path extrusionOk="0" h="130560" w="60153">
                  <a:moveTo>
                    <a:pt x="26482" y="0"/>
                  </a:moveTo>
                  <a:cubicBezTo>
                    <a:pt x="24057" y="0"/>
                    <a:pt x="10126" y="28089"/>
                    <a:pt x="5071" y="37624"/>
                  </a:cubicBezTo>
                  <a:cubicBezTo>
                    <a:pt x="1" y="47131"/>
                    <a:pt x="577" y="54160"/>
                    <a:pt x="404" y="70754"/>
                  </a:cubicBezTo>
                  <a:cubicBezTo>
                    <a:pt x="231" y="87289"/>
                    <a:pt x="16537" y="113793"/>
                    <a:pt x="17171" y="117653"/>
                  </a:cubicBezTo>
                  <a:cubicBezTo>
                    <a:pt x="17747" y="121571"/>
                    <a:pt x="14405" y="130559"/>
                    <a:pt x="14405" y="130559"/>
                  </a:cubicBezTo>
                  <a:lnTo>
                    <a:pt x="60152" y="124855"/>
                  </a:lnTo>
                  <a:lnTo>
                    <a:pt x="27484" y="79857"/>
                  </a:lnTo>
                  <a:cubicBezTo>
                    <a:pt x="32900" y="65453"/>
                    <a:pt x="24373" y="51222"/>
                    <a:pt x="22010" y="46209"/>
                  </a:cubicBezTo>
                  <a:cubicBezTo>
                    <a:pt x="19706" y="41139"/>
                    <a:pt x="25698" y="30595"/>
                    <a:pt x="29443" y="20858"/>
                  </a:cubicBezTo>
                  <a:cubicBezTo>
                    <a:pt x="33130" y="11179"/>
                    <a:pt x="28867" y="231"/>
                    <a:pt x="26504" y="1"/>
                  </a:cubicBezTo>
                  <a:cubicBezTo>
                    <a:pt x="26497" y="0"/>
                    <a:pt x="26490" y="0"/>
                    <a:pt x="26482" y="0"/>
                  </a:cubicBezTo>
                  <a:close/>
                </a:path>
              </a:pathLst>
            </a:custGeom>
            <a:solidFill>
              <a:srgbClr val="F5B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8"/>
            <p:cNvSpPr/>
            <p:nvPr/>
          </p:nvSpPr>
          <p:spPr>
            <a:xfrm>
              <a:off x="-3502025" y="1572725"/>
              <a:ext cx="1503825" cy="3268300"/>
            </a:xfrm>
            <a:custGeom>
              <a:rect b="b" l="l" r="r" t="t"/>
              <a:pathLst>
                <a:path extrusionOk="0" fill="none" h="130732" w="60153">
                  <a:moveTo>
                    <a:pt x="27484" y="80029"/>
                  </a:moveTo>
                  <a:cubicBezTo>
                    <a:pt x="32900" y="65625"/>
                    <a:pt x="24373" y="51394"/>
                    <a:pt x="22010" y="46381"/>
                  </a:cubicBezTo>
                  <a:cubicBezTo>
                    <a:pt x="19706" y="41311"/>
                    <a:pt x="25698" y="30767"/>
                    <a:pt x="29443" y="21030"/>
                  </a:cubicBezTo>
                  <a:cubicBezTo>
                    <a:pt x="33130" y="11351"/>
                    <a:pt x="28867" y="403"/>
                    <a:pt x="26504" y="173"/>
                  </a:cubicBezTo>
                  <a:cubicBezTo>
                    <a:pt x="24142" y="0"/>
                    <a:pt x="10141" y="28232"/>
                    <a:pt x="5071" y="37796"/>
                  </a:cubicBezTo>
                  <a:cubicBezTo>
                    <a:pt x="1" y="47303"/>
                    <a:pt x="577" y="54332"/>
                    <a:pt x="404" y="70926"/>
                  </a:cubicBezTo>
                  <a:cubicBezTo>
                    <a:pt x="231" y="87461"/>
                    <a:pt x="16537" y="113965"/>
                    <a:pt x="17171" y="117825"/>
                  </a:cubicBezTo>
                  <a:cubicBezTo>
                    <a:pt x="17747" y="121743"/>
                    <a:pt x="14405" y="130731"/>
                    <a:pt x="14405" y="130731"/>
                  </a:cubicBezTo>
                  <a:lnTo>
                    <a:pt x="60152" y="125027"/>
                  </a:ln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8"/>
            <p:cNvSpPr/>
            <p:nvPr/>
          </p:nvSpPr>
          <p:spPr>
            <a:xfrm>
              <a:off x="-1138325" y="1800300"/>
              <a:ext cx="113825" cy="685650"/>
            </a:xfrm>
            <a:custGeom>
              <a:rect b="b" l="l" r="r" t="t"/>
              <a:pathLst>
                <a:path extrusionOk="0" h="27426" w="4553">
                  <a:moveTo>
                    <a:pt x="1" y="0"/>
                  </a:moveTo>
                  <a:lnTo>
                    <a:pt x="4552" y="27426"/>
                  </a:lnTo>
                  <a:lnTo>
                    <a:pt x="4552" y="27426"/>
                  </a:lnTo>
                  <a:lnTo>
                    <a:pt x="116" y="634"/>
                  </a:lnTo>
                  <a:lnTo>
                    <a:pt x="1" y="0"/>
                  </a:lnTo>
                  <a:close/>
                </a:path>
              </a:pathLst>
            </a:custGeom>
            <a:solidFill>
              <a:srgbClr val="FFB0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8"/>
            <p:cNvSpPr/>
            <p:nvPr/>
          </p:nvSpPr>
          <p:spPr>
            <a:xfrm>
              <a:off x="-1138325" y="1800300"/>
              <a:ext cx="113825" cy="685650"/>
            </a:xfrm>
            <a:custGeom>
              <a:rect b="b" l="l" r="r" t="t"/>
              <a:pathLst>
                <a:path extrusionOk="0" fill="none" h="27426" w="4553">
                  <a:moveTo>
                    <a:pt x="1" y="0"/>
                  </a:moveTo>
                  <a:lnTo>
                    <a:pt x="116" y="634"/>
                  </a:lnTo>
                  <a:lnTo>
                    <a:pt x="4552" y="27426"/>
                  </a:ln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8"/>
            <p:cNvSpPr/>
            <p:nvPr/>
          </p:nvSpPr>
          <p:spPr>
            <a:xfrm>
              <a:off x="-956825" y="1319200"/>
              <a:ext cx="139750" cy="661175"/>
            </a:xfrm>
            <a:custGeom>
              <a:rect b="b" l="l" r="r" t="t"/>
              <a:pathLst>
                <a:path extrusionOk="0" h="26447" w="5590">
                  <a:moveTo>
                    <a:pt x="0" y="1"/>
                  </a:moveTo>
                  <a:lnTo>
                    <a:pt x="5589" y="26446"/>
                  </a:lnTo>
                </a:path>
              </a:pathLst>
            </a:custGeom>
            <a:solidFill>
              <a:srgbClr val="FFB0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8"/>
            <p:cNvSpPr/>
            <p:nvPr/>
          </p:nvSpPr>
          <p:spPr>
            <a:xfrm>
              <a:off x="-956825" y="1319200"/>
              <a:ext cx="139750" cy="661175"/>
            </a:xfrm>
            <a:custGeom>
              <a:rect b="b" l="l" r="r" t="t"/>
              <a:pathLst>
                <a:path extrusionOk="0" fill="none" h="26447" w="5590">
                  <a:moveTo>
                    <a:pt x="0" y="1"/>
                  </a:moveTo>
                  <a:lnTo>
                    <a:pt x="5589" y="26446"/>
                  </a:ln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8"/>
            <p:cNvSpPr/>
            <p:nvPr/>
          </p:nvSpPr>
          <p:spPr>
            <a:xfrm>
              <a:off x="-906400" y="940375"/>
              <a:ext cx="165650" cy="327000"/>
            </a:xfrm>
            <a:custGeom>
              <a:rect b="b" l="l" r="r" t="t"/>
              <a:pathLst>
                <a:path extrusionOk="0" fill="none" h="13080" w="6626">
                  <a:moveTo>
                    <a:pt x="3976" y="1"/>
                  </a:moveTo>
                  <a:cubicBezTo>
                    <a:pt x="3976" y="1"/>
                    <a:pt x="115" y="6223"/>
                    <a:pt x="58" y="6626"/>
                  </a:cubicBezTo>
                  <a:cubicBezTo>
                    <a:pt x="0" y="6972"/>
                    <a:pt x="1844" y="13079"/>
                    <a:pt x="2593" y="13079"/>
                  </a:cubicBezTo>
                  <a:cubicBezTo>
                    <a:pt x="3399" y="13079"/>
                    <a:pt x="6626" y="7606"/>
                    <a:pt x="6626" y="7606"/>
                  </a:cubicBez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8"/>
            <p:cNvSpPr/>
            <p:nvPr/>
          </p:nvSpPr>
          <p:spPr>
            <a:xfrm>
              <a:off x="-1046125" y="1360975"/>
              <a:ext cx="141175" cy="278025"/>
            </a:xfrm>
            <a:custGeom>
              <a:rect b="b" l="l" r="r" t="t"/>
              <a:pathLst>
                <a:path extrusionOk="0" fill="none" h="11121" w="5647">
                  <a:moveTo>
                    <a:pt x="3918" y="1"/>
                  </a:moveTo>
                  <a:cubicBezTo>
                    <a:pt x="3918" y="1"/>
                    <a:pt x="1671" y="1210"/>
                    <a:pt x="864" y="2766"/>
                  </a:cubicBezTo>
                  <a:cubicBezTo>
                    <a:pt x="0" y="4322"/>
                    <a:pt x="1037" y="10487"/>
                    <a:pt x="1786" y="10832"/>
                  </a:cubicBezTo>
                  <a:cubicBezTo>
                    <a:pt x="2478" y="11120"/>
                    <a:pt x="5647" y="7030"/>
                    <a:pt x="5647" y="7030"/>
                  </a:cubicBez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8"/>
            <p:cNvSpPr/>
            <p:nvPr/>
          </p:nvSpPr>
          <p:spPr>
            <a:xfrm>
              <a:off x="-1280925" y="1857925"/>
              <a:ext cx="185850" cy="321225"/>
            </a:xfrm>
            <a:custGeom>
              <a:rect b="b" l="l" r="r" t="t"/>
              <a:pathLst>
                <a:path extrusionOk="0" fill="none" h="12849" w="7434">
                  <a:moveTo>
                    <a:pt x="6223" y="576"/>
                  </a:moveTo>
                  <a:cubicBezTo>
                    <a:pt x="6223" y="576"/>
                    <a:pt x="5244" y="0"/>
                    <a:pt x="3976" y="807"/>
                  </a:cubicBezTo>
                  <a:cubicBezTo>
                    <a:pt x="2709" y="1671"/>
                    <a:pt x="116" y="4725"/>
                    <a:pt x="58" y="5474"/>
                  </a:cubicBezTo>
                  <a:cubicBezTo>
                    <a:pt x="1" y="6280"/>
                    <a:pt x="1787" y="12849"/>
                    <a:pt x="2594" y="12733"/>
                  </a:cubicBezTo>
                  <a:cubicBezTo>
                    <a:pt x="3343" y="12676"/>
                    <a:pt x="7433" y="8124"/>
                    <a:pt x="7433" y="8124"/>
                  </a:cubicBez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8"/>
            <p:cNvSpPr/>
            <p:nvPr/>
          </p:nvSpPr>
          <p:spPr>
            <a:xfrm>
              <a:off x="-3235550" y="4476575"/>
              <a:ext cx="1431800" cy="468150"/>
            </a:xfrm>
            <a:custGeom>
              <a:rect b="b" l="l" r="r" t="t"/>
              <a:pathLst>
                <a:path extrusionOk="0" h="18726" w="57272">
                  <a:moveTo>
                    <a:pt x="57271" y="0"/>
                  </a:moveTo>
                  <a:lnTo>
                    <a:pt x="4553" y="7894"/>
                  </a:lnTo>
                  <a:lnTo>
                    <a:pt x="1" y="18726"/>
                  </a:lnTo>
                  <a:lnTo>
                    <a:pt x="55139" y="14520"/>
                  </a:lnTo>
                  <a:lnTo>
                    <a:pt x="57271" y="0"/>
                  </a:lnTo>
                  <a:close/>
                </a:path>
              </a:pathLst>
            </a:custGeom>
            <a:solidFill>
              <a:schemeClr val="accent4"/>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8"/>
            <p:cNvSpPr/>
            <p:nvPr/>
          </p:nvSpPr>
          <p:spPr>
            <a:xfrm>
              <a:off x="-3412700" y="4708775"/>
              <a:ext cx="1652325" cy="434725"/>
            </a:xfrm>
            <a:custGeom>
              <a:rect b="b" l="l" r="r" t="t"/>
              <a:pathLst>
                <a:path extrusionOk="0" h="17389" w="66093">
                  <a:moveTo>
                    <a:pt x="65799" y="0"/>
                  </a:moveTo>
                  <a:cubicBezTo>
                    <a:pt x="61256" y="0"/>
                    <a:pt x="4379" y="7997"/>
                    <a:pt x="4379" y="7997"/>
                  </a:cubicBezTo>
                  <a:lnTo>
                    <a:pt x="0" y="17389"/>
                  </a:lnTo>
                  <a:lnTo>
                    <a:pt x="64357" y="17389"/>
                  </a:lnTo>
                  <a:cubicBezTo>
                    <a:pt x="64357" y="17389"/>
                    <a:pt x="65970" y="853"/>
                    <a:pt x="66086" y="46"/>
                  </a:cubicBezTo>
                  <a:cubicBezTo>
                    <a:pt x="66093" y="15"/>
                    <a:pt x="65994" y="0"/>
                    <a:pt x="65799" y="0"/>
                  </a:cubicBezTo>
                  <a:close/>
                </a:path>
              </a:pathLst>
            </a:custGeom>
            <a:solidFill>
              <a:schemeClr val="accent5"/>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8"/>
            <p:cNvSpPr/>
            <p:nvPr/>
          </p:nvSpPr>
          <p:spPr>
            <a:xfrm>
              <a:off x="-2163875" y="4843875"/>
              <a:ext cx="165675" cy="165675"/>
            </a:xfrm>
            <a:custGeom>
              <a:rect b="b" l="l" r="r" t="t"/>
              <a:pathLst>
                <a:path extrusionOk="0" h="6627" w="6627">
                  <a:moveTo>
                    <a:pt x="3342" y="0"/>
                  </a:moveTo>
                  <a:cubicBezTo>
                    <a:pt x="1498" y="0"/>
                    <a:pt x="0" y="1441"/>
                    <a:pt x="0" y="3285"/>
                  </a:cubicBezTo>
                  <a:cubicBezTo>
                    <a:pt x="0" y="5128"/>
                    <a:pt x="1498" y="6626"/>
                    <a:pt x="3342" y="6626"/>
                  </a:cubicBezTo>
                  <a:cubicBezTo>
                    <a:pt x="5186" y="6626"/>
                    <a:pt x="6626" y="5128"/>
                    <a:pt x="6626" y="3285"/>
                  </a:cubicBezTo>
                  <a:cubicBezTo>
                    <a:pt x="6626" y="1441"/>
                    <a:pt x="5128" y="0"/>
                    <a:pt x="3342" y="0"/>
                  </a:cubicBezTo>
                  <a:close/>
                </a:path>
              </a:pathLst>
            </a:custGeom>
            <a:solidFill>
              <a:srgbClr val="000000"/>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8"/>
            <p:cNvSpPr/>
            <p:nvPr/>
          </p:nvSpPr>
          <p:spPr>
            <a:xfrm>
              <a:off x="-3213925" y="4708475"/>
              <a:ext cx="1375600" cy="187275"/>
            </a:xfrm>
            <a:custGeom>
              <a:rect b="b" l="l" r="r" t="t"/>
              <a:pathLst>
                <a:path extrusionOk="0" h="7491" w="55024">
                  <a:moveTo>
                    <a:pt x="55023" y="1"/>
                  </a:moveTo>
                  <a:lnTo>
                    <a:pt x="1383" y="4091"/>
                  </a:lnTo>
                  <a:lnTo>
                    <a:pt x="0" y="7491"/>
                  </a:lnTo>
                  <a:lnTo>
                    <a:pt x="0" y="7491"/>
                  </a:lnTo>
                  <a:lnTo>
                    <a:pt x="55023" y="1"/>
                  </a:lnTo>
                  <a:close/>
                </a:path>
              </a:pathLst>
            </a:custGeom>
            <a:solidFill>
              <a:srgbClr val="000000"/>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8"/>
            <p:cNvSpPr/>
            <p:nvPr/>
          </p:nvSpPr>
          <p:spPr>
            <a:xfrm>
              <a:off x="-2794775" y="3438050"/>
              <a:ext cx="1091850" cy="140075"/>
            </a:xfrm>
            <a:custGeom>
              <a:rect b="b" l="l" r="r" t="t"/>
              <a:pathLst>
                <a:path extrusionOk="0" h="5603" w="43674">
                  <a:moveTo>
                    <a:pt x="634" y="0"/>
                  </a:moveTo>
                  <a:lnTo>
                    <a:pt x="0" y="2996"/>
                  </a:lnTo>
                  <a:cubicBezTo>
                    <a:pt x="0" y="2996"/>
                    <a:pt x="23746" y="5602"/>
                    <a:pt x="32012" y="5602"/>
                  </a:cubicBezTo>
                  <a:cubicBezTo>
                    <a:pt x="32777" y="5602"/>
                    <a:pt x="33410" y="5580"/>
                    <a:pt x="33879" y="5531"/>
                  </a:cubicBezTo>
                  <a:cubicBezTo>
                    <a:pt x="39352" y="4897"/>
                    <a:pt x="43673" y="1383"/>
                    <a:pt x="43673" y="1383"/>
                  </a:cubicBezTo>
                  <a:lnTo>
                    <a:pt x="43673" y="1383"/>
                  </a:lnTo>
                  <a:cubicBezTo>
                    <a:pt x="43673" y="1383"/>
                    <a:pt x="41169" y="1972"/>
                    <a:pt x="37023" y="1972"/>
                  </a:cubicBezTo>
                  <a:cubicBezTo>
                    <a:pt x="36678" y="1972"/>
                    <a:pt x="36321" y="1968"/>
                    <a:pt x="35953" y="1959"/>
                  </a:cubicBezTo>
                  <a:cubicBezTo>
                    <a:pt x="31171" y="1786"/>
                    <a:pt x="634" y="0"/>
                    <a:pt x="634" y="0"/>
                  </a:cubicBezTo>
                  <a:close/>
                </a:path>
              </a:pathLst>
            </a:custGeom>
            <a:solidFill>
              <a:srgbClr val="000000"/>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8"/>
            <p:cNvSpPr/>
            <p:nvPr/>
          </p:nvSpPr>
          <p:spPr>
            <a:xfrm>
              <a:off x="-1589150" y="338300"/>
              <a:ext cx="72025" cy="72025"/>
            </a:xfrm>
            <a:custGeom>
              <a:rect b="b" l="l" r="r" t="t"/>
              <a:pathLst>
                <a:path extrusionOk="0" h="2881" w="2881">
                  <a:moveTo>
                    <a:pt x="1440" y="0"/>
                  </a:moveTo>
                  <a:cubicBezTo>
                    <a:pt x="634" y="0"/>
                    <a:pt x="0" y="634"/>
                    <a:pt x="0" y="1440"/>
                  </a:cubicBezTo>
                  <a:cubicBezTo>
                    <a:pt x="0" y="2247"/>
                    <a:pt x="691" y="2881"/>
                    <a:pt x="1440" y="2881"/>
                  </a:cubicBezTo>
                  <a:cubicBezTo>
                    <a:pt x="2247" y="2881"/>
                    <a:pt x="2881" y="2247"/>
                    <a:pt x="2881" y="1440"/>
                  </a:cubicBezTo>
                  <a:cubicBezTo>
                    <a:pt x="2881" y="634"/>
                    <a:pt x="2247" y="0"/>
                    <a:pt x="1440" y="0"/>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8"/>
            <p:cNvSpPr/>
            <p:nvPr/>
          </p:nvSpPr>
          <p:spPr>
            <a:xfrm>
              <a:off x="-1217550" y="898600"/>
              <a:ext cx="305400" cy="917575"/>
            </a:xfrm>
            <a:custGeom>
              <a:rect b="b" l="l" r="r" t="t"/>
              <a:pathLst>
                <a:path extrusionOk="0" h="36703" w="12216">
                  <a:moveTo>
                    <a:pt x="12216" y="1"/>
                  </a:moveTo>
                  <a:cubicBezTo>
                    <a:pt x="12214" y="1"/>
                    <a:pt x="8413" y="1902"/>
                    <a:pt x="7664" y="4437"/>
                  </a:cubicBezTo>
                  <a:cubicBezTo>
                    <a:pt x="6857" y="6915"/>
                    <a:pt x="8586" y="13713"/>
                    <a:pt x="8586" y="13713"/>
                  </a:cubicBezTo>
                  <a:cubicBezTo>
                    <a:pt x="8586" y="13713"/>
                    <a:pt x="4437" y="13771"/>
                    <a:pt x="2190" y="19187"/>
                  </a:cubicBezTo>
                  <a:cubicBezTo>
                    <a:pt x="1" y="24660"/>
                    <a:pt x="1211" y="35608"/>
                    <a:pt x="1441" y="35608"/>
                  </a:cubicBezTo>
                  <a:cubicBezTo>
                    <a:pt x="1672" y="35665"/>
                    <a:pt x="3285" y="36702"/>
                    <a:pt x="3285" y="36702"/>
                  </a:cubicBezTo>
                  <a:lnTo>
                    <a:pt x="3112" y="34859"/>
                  </a:lnTo>
                  <a:cubicBezTo>
                    <a:pt x="3112" y="34859"/>
                    <a:pt x="2594" y="32669"/>
                    <a:pt x="2997" y="28463"/>
                  </a:cubicBezTo>
                  <a:cubicBezTo>
                    <a:pt x="3343" y="24315"/>
                    <a:pt x="4553" y="18899"/>
                    <a:pt x="6684" y="17113"/>
                  </a:cubicBezTo>
                  <a:cubicBezTo>
                    <a:pt x="7502" y="16446"/>
                    <a:pt x="8231" y="16237"/>
                    <a:pt x="8824" y="16237"/>
                  </a:cubicBezTo>
                  <a:cubicBezTo>
                    <a:pt x="9819" y="16237"/>
                    <a:pt x="10429" y="16825"/>
                    <a:pt x="10429" y="16825"/>
                  </a:cubicBezTo>
                  <a:cubicBezTo>
                    <a:pt x="10429" y="16825"/>
                    <a:pt x="9508" y="9507"/>
                    <a:pt x="9277" y="5590"/>
                  </a:cubicBezTo>
                  <a:cubicBezTo>
                    <a:pt x="9104" y="1672"/>
                    <a:pt x="12214" y="1"/>
                    <a:pt x="12216" y="1"/>
                  </a:cubicBezTo>
                  <a:close/>
                </a:path>
              </a:pathLst>
            </a:custGeom>
            <a:solidFill>
              <a:srgbClr val="000000"/>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8"/>
            <p:cNvSpPr/>
            <p:nvPr/>
          </p:nvSpPr>
          <p:spPr>
            <a:xfrm>
              <a:off x="-2585925" y="4273475"/>
              <a:ext cx="560350" cy="50425"/>
            </a:xfrm>
            <a:custGeom>
              <a:rect b="b" l="l" r="r" t="t"/>
              <a:pathLst>
                <a:path extrusionOk="0" fill="none" h="2017" w="22414">
                  <a:moveTo>
                    <a:pt x="1" y="0"/>
                  </a:moveTo>
                  <a:cubicBezTo>
                    <a:pt x="1" y="0"/>
                    <a:pt x="11985" y="2017"/>
                    <a:pt x="22413" y="0"/>
                  </a:cubicBezTo>
                </a:path>
              </a:pathLst>
            </a:custGeom>
            <a:no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8"/>
            <p:cNvSpPr/>
            <p:nvPr/>
          </p:nvSpPr>
          <p:spPr>
            <a:xfrm>
              <a:off x="-2995000" y="1591450"/>
              <a:ext cx="378850" cy="1240200"/>
            </a:xfrm>
            <a:custGeom>
              <a:rect b="b" l="l" r="r" t="t"/>
              <a:pathLst>
                <a:path extrusionOk="0" h="49608" w="15154">
                  <a:moveTo>
                    <a:pt x="7203" y="0"/>
                  </a:moveTo>
                  <a:lnTo>
                    <a:pt x="7203" y="0"/>
                  </a:lnTo>
                  <a:cubicBezTo>
                    <a:pt x="7203" y="0"/>
                    <a:pt x="12734" y="9564"/>
                    <a:pt x="10026" y="17227"/>
                  </a:cubicBezTo>
                  <a:cubicBezTo>
                    <a:pt x="7260" y="24890"/>
                    <a:pt x="2248" y="37047"/>
                    <a:pt x="2248" y="37047"/>
                  </a:cubicBezTo>
                  <a:cubicBezTo>
                    <a:pt x="2248" y="37047"/>
                    <a:pt x="1" y="42060"/>
                    <a:pt x="1729" y="45632"/>
                  </a:cubicBezTo>
                  <a:cubicBezTo>
                    <a:pt x="3458" y="49204"/>
                    <a:pt x="3688" y="49608"/>
                    <a:pt x="3688" y="49608"/>
                  </a:cubicBezTo>
                  <a:lnTo>
                    <a:pt x="13483" y="17227"/>
                  </a:lnTo>
                  <a:cubicBezTo>
                    <a:pt x="13483" y="17227"/>
                    <a:pt x="15154" y="13194"/>
                    <a:pt x="14405" y="8354"/>
                  </a:cubicBezTo>
                  <a:cubicBezTo>
                    <a:pt x="13310" y="577"/>
                    <a:pt x="7203" y="0"/>
                    <a:pt x="7203" y="0"/>
                  </a:cubicBezTo>
                  <a:close/>
                </a:path>
              </a:pathLst>
            </a:custGeom>
            <a:solidFill>
              <a:srgbClr val="000000"/>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8"/>
            <p:cNvSpPr/>
            <p:nvPr/>
          </p:nvSpPr>
          <p:spPr>
            <a:xfrm>
              <a:off x="-1972300" y="1089875"/>
              <a:ext cx="329875" cy="334800"/>
            </a:xfrm>
            <a:custGeom>
              <a:rect b="b" l="l" r="r" t="t"/>
              <a:pathLst>
                <a:path extrusionOk="0" h="13392" w="13195">
                  <a:moveTo>
                    <a:pt x="5121" y="1"/>
                  </a:moveTo>
                  <a:cubicBezTo>
                    <a:pt x="4674" y="1"/>
                    <a:pt x="4148" y="346"/>
                    <a:pt x="3976" y="819"/>
                  </a:cubicBezTo>
                  <a:lnTo>
                    <a:pt x="173" y="12573"/>
                  </a:lnTo>
                  <a:cubicBezTo>
                    <a:pt x="1" y="13047"/>
                    <a:pt x="311" y="13391"/>
                    <a:pt x="767" y="13391"/>
                  </a:cubicBezTo>
                  <a:cubicBezTo>
                    <a:pt x="922" y="13391"/>
                    <a:pt x="1093" y="13352"/>
                    <a:pt x="1268" y="13264"/>
                  </a:cubicBezTo>
                  <a:lnTo>
                    <a:pt x="12330" y="7388"/>
                  </a:lnTo>
                  <a:cubicBezTo>
                    <a:pt x="12964" y="7099"/>
                    <a:pt x="13194" y="6293"/>
                    <a:pt x="12791" y="6005"/>
                  </a:cubicBezTo>
                  <a:lnTo>
                    <a:pt x="5531" y="128"/>
                  </a:lnTo>
                  <a:cubicBezTo>
                    <a:pt x="5415" y="41"/>
                    <a:pt x="5272" y="1"/>
                    <a:pt x="5121" y="1"/>
                  </a:cubicBezTo>
                  <a:close/>
                </a:path>
              </a:pathLst>
            </a:custGeom>
            <a:solidFill>
              <a:schemeClr val="dk2"/>
            </a:solidFill>
            <a:ln cap="rnd" cmpd="sng" w="43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38"/>
          <p:cNvSpPr/>
          <p:nvPr/>
        </p:nvSpPr>
        <p:spPr>
          <a:xfrm>
            <a:off x="720010" y="888168"/>
            <a:ext cx="914400" cy="9144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8"/>
          <p:cNvSpPr txBox="1"/>
          <p:nvPr>
            <p:ph idx="2" type="title"/>
          </p:nvPr>
        </p:nvSpPr>
        <p:spPr>
          <a:xfrm>
            <a:off x="779410" y="947568"/>
            <a:ext cx="795600" cy="795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39"/>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Phone</a:t>
            </a:r>
            <a:endParaRPr/>
          </a:p>
        </p:txBody>
      </p:sp>
      <p:pic>
        <p:nvPicPr>
          <p:cNvPr id="1873" name="Google Shape;1873;p39"/>
          <p:cNvPicPr preferRelativeResize="0"/>
          <p:nvPr/>
        </p:nvPicPr>
        <p:blipFill>
          <a:blip r:embed="rId3">
            <a:alphaModFix/>
          </a:blip>
          <a:stretch>
            <a:fillRect/>
          </a:stretch>
        </p:blipFill>
        <p:spPr>
          <a:xfrm rot="-5400000">
            <a:off x="658250" y="1138724"/>
            <a:ext cx="1176301" cy="1334851"/>
          </a:xfrm>
          <a:prstGeom prst="rect">
            <a:avLst/>
          </a:prstGeom>
          <a:noFill/>
          <a:ln>
            <a:noFill/>
          </a:ln>
        </p:spPr>
      </p:pic>
      <p:pic>
        <p:nvPicPr>
          <p:cNvPr id="1874" name="Google Shape;1874;p39"/>
          <p:cNvPicPr preferRelativeResize="0"/>
          <p:nvPr/>
        </p:nvPicPr>
        <p:blipFill>
          <a:blip r:embed="rId4">
            <a:alphaModFix/>
          </a:blip>
          <a:stretch>
            <a:fillRect/>
          </a:stretch>
        </p:blipFill>
        <p:spPr>
          <a:xfrm rot="-5400000">
            <a:off x="2032713" y="1187902"/>
            <a:ext cx="1180725" cy="1236500"/>
          </a:xfrm>
          <a:prstGeom prst="rect">
            <a:avLst/>
          </a:prstGeom>
          <a:noFill/>
          <a:ln>
            <a:noFill/>
          </a:ln>
        </p:spPr>
      </p:pic>
      <p:pic>
        <p:nvPicPr>
          <p:cNvPr id="1875" name="Google Shape;1875;p39"/>
          <p:cNvPicPr preferRelativeResize="0"/>
          <p:nvPr/>
        </p:nvPicPr>
        <p:blipFill>
          <a:blip r:embed="rId5">
            <a:alphaModFix/>
          </a:blip>
          <a:stretch>
            <a:fillRect/>
          </a:stretch>
        </p:blipFill>
        <p:spPr>
          <a:xfrm rot="-5400000">
            <a:off x="3395253" y="1299687"/>
            <a:ext cx="1123050" cy="1012950"/>
          </a:xfrm>
          <a:prstGeom prst="rect">
            <a:avLst/>
          </a:prstGeom>
          <a:noFill/>
          <a:ln>
            <a:noFill/>
          </a:ln>
        </p:spPr>
      </p:pic>
      <p:pic>
        <p:nvPicPr>
          <p:cNvPr id="1876" name="Google Shape;1876;p39"/>
          <p:cNvPicPr preferRelativeResize="0"/>
          <p:nvPr/>
        </p:nvPicPr>
        <p:blipFill>
          <a:blip r:embed="rId6">
            <a:alphaModFix/>
          </a:blip>
          <a:stretch>
            <a:fillRect/>
          </a:stretch>
        </p:blipFill>
        <p:spPr>
          <a:xfrm rot="-5400000">
            <a:off x="4715300" y="1201577"/>
            <a:ext cx="1217075" cy="1303225"/>
          </a:xfrm>
          <a:prstGeom prst="rect">
            <a:avLst/>
          </a:prstGeom>
          <a:noFill/>
          <a:ln>
            <a:noFill/>
          </a:ln>
        </p:spPr>
      </p:pic>
      <p:pic>
        <p:nvPicPr>
          <p:cNvPr id="1877" name="Google Shape;1877;p39"/>
          <p:cNvPicPr preferRelativeResize="0"/>
          <p:nvPr/>
        </p:nvPicPr>
        <p:blipFill>
          <a:blip r:embed="rId7">
            <a:alphaModFix/>
          </a:blip>
          <a:stretch>
            <a:fillRect/>
          </a:stretch>
        </p:blipFill>
        <p:spPr>
          <a:xfrm rot="-5400000">
            <a:off x="6224712" y="1244063"/>
            <a:ext cx="1137675" cy="1218250"/>
          </a:xfrm>
          <a:prstGeom prst="rect">
            <a:avLst/>
          </a:prstGeom>
          <a:noFill/>
          <a:ln>
            <a:noFill/>
          </a:ln>
        </p:spPr>
      </p:pic>
      <p:pic>
        <p:nvPicPr>
          <p:cNvPr id="1878" name="Google Shape;1878;p39"/>
          <p:cNvPicPr preferRelativeResize="0"/>
          <p:nvPr/>
        </p:nvPicPr>
        <p:blipFill>
          <a:blip r:embed="rId8">
            <a:alphaModFix/>
          </a:blip>
          <a:stretch>
            <a:fillRect/>
          </a:stretch>
        </p:blipFill>
        <p:spPr>
          <a:xfrm rot="-5400000">
            <a:off x="601600" y="2543162"/>
            <a:ext cx="1289600" cy="1417375"/>
          </a:xfrm>
          <a:prstGeom prst="rect">
            <a:avLst/>
          </a:prstGeom>
          <a:noFill/>
          <a:ln>
            <a:noFill/>
          </a:ln>
        </p:spPr>
      </p:pic>
      <p:pic>
        <p:nvPicPr>
          <p:cNvPr id="1879" name="Google Shape;1879;p39"/>
          <p:cNvPicPr preferRelativeResize="0"/>
          <p:nvPr/>
        </p:nvPicPr>
        <p:blipFill>
          <a:blip r:embed="rId9">
            <a:alphaModFix/>
          </a:blip>
          <a:stretch>
            <a:fillRect/>
          </a:stretch>
        </p:blipFill>
        <p:spPr>
          <a:xfrm>
            <a:off x="2234849" y="2621401"/>
            <a:ext cx="1215450" cy="1260911"/>
          </a:xfrm>
          <a:prstGeom prst="rect">
            <a:avLst/>
          </a:prstGeom>
          <a:noFill/>
          <a:ln>
            <a:noFill/>
          </a:ln>
        </p:spPr>
      </p:pic>
      <p:pic>
        <p:nvPicPr>
          <p:cNvPr id="1880" name="Google Shape;1880;p39"/>
          <p:cNvPicPr preferRelativeResize="0"/>
          <p:nvPr/>
        </p:nvPicPr>
        <p:blipFill>
          <a:blip r:embed="rId10">
            <a:alphaModFix/>
          </a:blip>
          <a:stretch>
            <a:fillRect/>
          </a:stretch>
        </p:blipFill>
        <p:spPr>
          <a:xfrm>
            <a:off x="3730050" y="2726438"/>
            <a:ext cx="1012950" cy="1050817"/>
          </a:xfrm>
          <a:prstGeom prst="rect">
            <a:avLst/>
          </a:prstGeom>
          <a:noFill/>
          <a:ln>
            <a:noFill/>
          </a:ln>
        </p:spPr>
      </p:pic>
      <p:pic>
        <p:nvPicPr>
          <p:cNvPr id="1881" name="Google Shape;1881;p39"/>
          <p:cNvPicPr preferRelativeResize="0"/>
          <p:nvPr/>
        </p:nvPicPr>
        <p:blipFill>
          <a:blip r:embed="rId11">
            <a:alphaModFix/>
          </a:blip>
          <a:stretch>
            <a:fillRect/>
          </a:stretch>
        </p:blipFill>
        <p:spPr>
          <a:xfrm>
            <a:off x="5022750" y="2700675"/>
            <a:ext cx="1012950" cy="1102340"/>
          </a:xfrm>
          <a:prstGeom prst="rect">
            <a:avLst/>
          </a:prstGeom>
          <a:noFill/>
          <a:ln>
            <a:noFill/>
          </a:ln>
        </p:spPr>
      </p:pic>
      <p:pic>
        <p:nvPicPr>
          <p:cNvPr id="1882" name="Google Shape;1882;p39"/>
          <p:cNvPicPr preferRelativeResize="0"/>
          <p:nvPr/>
        </p:nvPicPr>
        <p:blipFill>
          <a:blip r:embed="rId12">
            <a:alphaModFix/>
          </a:blip>
          <a:stretch>
            <a:fillRect/>
          </a:stretch>
        </p:blipFill>
        <p:spPr>
          <a:xfrm>
            <a:off x="6315450" y="2700687"/>
            <a:ext cx="1012950" cy="1102332"/>
          </a:xfrm>
          <a:prstGeom prst="rect">
            <a:avLst/>
          </a:prstGeom>
          <a:noFill/>
          <a:ln>
            <a:noFill/>
          </a:ln>
        </p:spPr>
      </p:pic>
      <p:pic>
        <p:nvPicPr>
          <p:cNvPr id="1883" name="Google Shape;1883;p39"/>
          <p:cNvPicPr preferRelativeResize="0"/>
          <p:nvPr/>
        </p:nvPicPr>
        <p:blipFill>
          <a:blip r:embed="rId13">
            <a:alphaModFix/>
          </a:blip>
          <a:stretch>
            <a:fillRect/>
          </a:stretch>
        </p:blipFill>
        <p:spPr>
          <a:xfrm>
            <a:off x="7509225" y="1277600"/>
            <a:ext cx="1062905" cy="1217075"/>
          </a:xfrm>
          <a:prstGeom prst="rect">
            <a:avLst/>
          </a:prstGeom>
          <a:noFill/>
          <a:ln>
            <a:noFill/>
          </a:ln>
        </p:spPr>
      </p:pic>
      <p:pic>
        <p:nvPicPr>
          <p:cNvPr id="1884" name="Google Shape;1884;p39"/>
          <p:cNvPicPr preferRelativeResize="0"/>
          <p:nvPr/>
        </p:nvPicPr>
        <p:blipFill>
          <a:blip r:embed="rId14">
            <a:alphaModFix/>
          </a:blip>
          <a:stretch>
            <a:fillRect/>
          </a:stretch>
        </p:blipFill>
        <p:spPr>
          <a:xfrm>
            <a:off x="7432950" y="2700675"/>
            <a:ext cx="1215450" cy="11625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40"/>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Tablet</a:t>
            </a:r>
            <a:endParaRPr/>
          </a:p>
        </p:txBody>
      </p:sp>
      <p:pic>
        <p:nvPicPr>
          <p:cNvPr id="1890" name="Google Shape;1890;p40"/>
          <p:cNvPicPr preferRelativeResize="0"/>
          <p:nvPr/>
        </p:nvPicPr>
        <p:blipFill>
          <a:blip r:embed="rId3">
            <a:alphaModFix/>
          </a:blip>
          <a:stretch>
            <a:fillRect/>
          </a:stretch>
        </p:blipFill>
        <p:spPr>
          <a:xfrm rot="-5400000">
            <a:off x="697138" y="912737"/>
            <a:ext cx="1140000" cy="1320425"/>
          </a:xfrm>
          <a:prstGeom prst="rect">
            <a:avLst/>
          </a:prstGeom>
          <a:noFill/>
          <a:ln>
            <a:noFill/>
          </a:ln>
        </p:spPr>
      </p:pic>
      <p:pic>
        <p:nvPicPr>
          <p:cNvPr id="1891" name="Google Shape;1891;p40"/>
          <p:cNvPicPr preferRelativeResize="0"/>
          <p:nvPr/>
        </p:nvPicPr>
        <p:blipFill>
          <a:blip r:embed="rId4">
            <a:alphaModFix/>
          </a:blip>
          <a:stretch>
            <a:fillRect/>
          </a:stretch>
        </p:blipFill>
        <p:spPr>
          <a:xfrm rot="-5400000">
            <a:off x="2275050" y="935525"/>
            <a:ext cx="1217350" cy="1274850"/>
          </a:xfrm>
          <a:prstGeom prst="rect">
            <a:avLst/>
          </a:prstGeom>
          <a:noFill/>
          <a:ln>
            <a:noFill/>
          </a:ln>
        </p:spPr>
      </p:pic>
      <p:pic>
        <p:nvPicPr>
          <p:cNvPr id="1892" name="Google Shape;1892;p40"/>
          <p:cNvPicPr preferRelativeResize="0"/>
          <p:nvPr/>
        </p:nvPicPr>
        <p:blipFill>
          <a:blip r:embed="rId5">
            <a:alphaModFix/>
          </a:blip>
          <a:stretch>
            <a:fillRect/>
          </a:stretch>
        </p:blipFill>
        <p:spPr>
          <a:xfrm rot="-5400000">
            <a:off x="3781751" y="1218200"/>
            <a:ext cx="1190725" cy="1074025"/>
          </a:xfrm>
          <a:prstGeom prst="rect">
            <a:avLst/>
          </a:prstGeom>
          <a:noFill/>
          <a:ln>
            <a:noFill/>
          </a:ln>
        </p:spPr>
      </p:pic>
      <p:pic>
        <p:nvPicPr>
          <p:cNvPr id="1893" name="Google Shape;1893;p40"/>
          <p:cNvPicPr preferRelativeResize="0"/>
          <p:nvPr/>
        </p:nvPicPr>
        <p:blipFill>
          <a:blip r:embed="rId6">
            <a:alphaModFix/>
          </a:blip>
          <a:stretch>
            <a:fillRect/>
          </a:stretch>
        </p:blipFill>
        <p:spPr>
          <a:xfrm rot="-5400000">
            <a:off x="5097412" y="950073"/>
            <a:ext cx="1329400" cy="1435175"/>
          </a:xfrm>
          <a:prstGeom prst="rect">
            <a:avLst/>
          </a:prstGeom>
          <a:noFill/>
          <a:ln>
            <a:noFill/>
          </a:ln>
        </p:spPr>
      </p:pic>
      <p:pic>
        <p:nvPicPr>
          <p:cNvPr id="1894" name="Google Shape;1894;p40"/>
          <p:cNvPicPr preferRelativeResize="0"/>
          <p:nvPr/>
        </p:nvPicPr>
        <p:blipFill>
          <a:blip r:embed="rId7">
            <a:alphaModFix/>
          </a:blip>
          <a:stretch>
            <a:fillRect/>
          </a:stretch>
        </p:blipFill>
        <p:spPr>
          <a:xfrm rot="-5400000">
            <a:off x="6622897" y="994940"/>
            <a:ext cx="1319826" cy="1345425"/>
          </a:xfrm>
          <a:prstGeom prst="rect">
            <a:avLst/>
          </a:prstGeom>
          <a:noFill/>
          <a:ln>
            <a:noFill/>
          </a:ln>
        </p:spPr>
      </p:pic>
      <p:pic>
        <p:nvPicPr>
          <p:cNvPr id="1895" name="Google Shape;1895;p40"/>
          <p:cNvPicPr preferRelativeResize="0"/>
          <p:nvPr/>
        </p:nvPicPr>
        <p:blipFill>
          <a:blip r:embed="rId8">
            <a:alphaModFix/>
          </a:blip>
          <a:stretch>
            <a:fillRect/>
          </a:stretch>
        </p:blipFill>
        <p:spPr>
          <a:xfrm rot="-5400000">
            <a:off x="530174" y="2293626"/>
            <a:ext cx="1350775" cy="1326425"/>
          </a:xfrm>
          <a:prstGeom prst="rect">
            <a:avLst/>
          </a:prstGeom>
          <a:noFill/>
          <a:ln>
            <a:noFill/>
          </a:ln>
        </p:spPr>
      </p:pic>
      <p:pic>
        <p:nvPicPr>
          <p:cNvPr id="1896" name="Google Shape;1896;p40"/>
          <p:cNvPicPr preferRelativeResize="0"/>
          <p:nvPr/>
        </p:nvPicPr>
        <p:blipFill>
          <a:blip r:embed="rId9">
            <a:alphaModFix/>
          </a:blip>
          <a:stretch>
            <a:fillRect/>
          </a:stretch>
        </p:blipFill>
        <p:spPr>
          <a:xfrm rot="-5400000">
            <a:off x="2146188" y="2316950"/>
            <a:ext cx="1270925" cy="1318450"/>
          </a:xfrm>
          <a:prstGeom prst="rect">
            <a:avLst/>
          </a:prstGeom>
          <a:noFill/>
          <a:ln>
            <a:noFill/>
          </a:ln>
        </p:spPr>
      </p:pic>
      <p:pic>
        <p:nvPicPr>
          <p:cNvPr id="1897" name="Google Shape;1897;p40"/>
          <p:cNvPicPr preferRelativeResize="0"/>
          <p:nvPr/>
        </p:nvPicPr>
        <p:blipFill>
          <a:blip r:embed="rId10">
            <a:alphaModFix/>
          </a:blip>
          <a:stretch>
            <a:fillRect/>
          </a:stretch>
        </p:blipFill>
        <p:spPr>
          <a:xfrm>
            <a:off x="3652700" y="2438813"/>
            <a:ext cx="1568908" cy="1329400"/>
          </a:xfrm>
          <a:prstGeom prst="rect">
            <a:avLst/>
          </a:prstGeom>
          <a:noFill/>
          <a:ln>
            <a:noFill/>
          </a:ln>
        </p:spPr>
      </p:pic>
      <p:pic>
        <p:nvPicPr>
          <p:cNvPr id="1898" name="Google Shape;1898;p40"/>
          <p:cNvPicPr preferRelativeResize="0"/>
          <p:nvPr/>
        </p:nvPicPr>
        <p:blipFill>
          <a:blip r:embed="rId11">
            <a:alphaModFix/>
          </a:blip>
          <a:stretch>
            <a:fillRect/>
          </a:stretch>
        </p:blipFill>
        <p:spPr>
          <a:xfrm>
            <a:off x="5412520" y="2468054"/>
            <a:ext cx="1499921" cy="1270925"/>
          </a:xfrm>
          <a:prstGeom prst="rect">
            <a:avLst/>
          </a:prstGeom>
          <a:noFill/>
          <a:ln>
            <a:noFill/>
          </a:ln>
        </p:spPr>
      </p:pic>
      <p:pic>
        <p:nvPicPr>
          <p:cNvPr id="1899" name="Google Shape;1899;p40"/>
          <p:cNvPicPr preferRelativeResize="0"/>
          <p:nvPr/>
        </p:nvPicPr>
        <p:blipFill>
          <a:blip r:embed="rId12">
            <a:alphaModFix/>
          </a:blip>
          <a:stretch>
            <a:fillRect/>
          </a:stretch>
        </p:blipFill>
        <p:spPr>
          <a:xfrm>
            <a:off x="7103375" y="2443601"/>
            <a:ext cx="1790720" cy="1319825"/>
          </a:xfrm>
          <a:prstGeom prst="rect">
            <a:avLst/>
          </a:prstGeom>
          <a:noFill/>
          <a:ln>
            <a:noFill/>
          </a:ln>
        </p:spPr>
      </p:pic>
      <p:pic>
        <p:nvPicPr>
          <p:cNvPr id="1900" name="Google Shape;1900;p40"/>
          <p:cNvPicPr preferRelativeResize="0"/>
          <p:nvPr/>
        </p:nvPicPr>
        <p:blipFill>
          <a:blip r:embed="rId13">
            <a:alphaModFix/>
          </a:blip>
          <a:stretch>
            <a:fillRect/>
          </a:stretch>
        </p:blipFill>
        <p:spPr>
          <a:xfrm>
            <a:off x="1868775" y="3770725"/>
            <a:ext cx="1274850" cy="12194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41"/>
          <p:cNvSpPr txBox="1"/>
          <p:nvPr>
            <p:ph type="title"/>
          </p:nvPr>
        </p:nvSpPr>
        <p:spPr>
          <a:xfrm>
            <a:off x="713225" y="540000"/>
            <a:ext cx="7704000" cy="5316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Virtual reality</a:t>
            </a:r>
            <a:endParaRPr/>
          </a:p>
        </p:txBody>
      </p:sp>
      <p:pic>
        <p:nvPicPr>
          <p:cNvPr id="1906" name="Google Shape;1906;p41"/>
          <p:cNvPicPr preferRelativeResize="0"/>
          <p:nvPr/>
        </p:nvPicPr>
        <p:blipFill>
          <a:blip r:embed="rId3">
            <a:alphaModFix/>
          </a:blip>
          <a:stretch>
            <a:fillRect/>
          </a:stretch>
        </p:blipFill>
        <p:spPr>
          <a:xfrm>
            <a:off x="391975" y="1224000"/>
            <a:ext cx="1671075" cy="1598425"/>
          </a:xfrm>
          <a:prstGeom prst="rect">
            <a:avLst/>
          </a:prstGeom>
          <a:noFill/>
          <a:ln>
            <a:noFill/>
          </a:ln>
        </p:spPr>
      </p:pic>
      <p:pic>
        <p:nvPicPr>
          <p:cNvPr id="1907" name="Google Shape;1907;p41"/>
          <p:cNvPicPr preferRelativeResize="0"/>
          <p:nvPr/>
        </p:nvPicPr>
        <p:blipFill>
          <a:blip r:embed="rId4">
            <a:alphaModFix/>
          </a:blip>
          <a:stretch>
            <a:fillRect/>
          </a:stretch>
        </p:blipFill>
        <p:spPr>
          <a:xfrm>
            <a:off x="2315950" y="1223997"/>
            <a:ext cx="1556903" cy="1598425"/>
          </a:xfrm>
          <a:prstGeom prst="rect">
            <a:avLst/>
          </a:prstGeom>
          <a:noFill/>
          <a:ln>
            <a:noFill/>
          </a:ln>
        </p:spPr>
      </p:pic>
      <p:pic>
        <p:nvPicPr>
          <p:cNvPr id="1908" name="Google Shape;1908;p41"/>
          <p:cNvPicPr preferRelativeResize="0"/>
          <p:nvPr/>
        </p:nvPicPr>
        <p:blipFill>
          <a:blip r:embed="rId5">
            <a:alphaModFix/>
          </a:blip>
          <a:stretch>
            <a:fillRect/>
          </a:stretch>
        </p:blipFill>
        <p:spPr>
          <a:xfrm>
            <a:off x="4125752" y="1224000"/>
            <a:ext cx="1743743" cy="1598425"/>
          </a:xfrm>
          <a:prstGeom prst="rect">
            <a:avLst/>
          </a:prstGeom>
          <a:noFill/>
          <a:ln>
            <a:noFill/>
          </a:ln>
        </p:spPr>
      </p:pic>
      <p:pic>
        <p:nvPicPr>
          <p:cNvPr id="1909" name="Google Shape;1909;p41"/>
          <p:cNvPicPr preferRelativeResize="0"/>
          <p:nvPr/>
        </p:nvPicPr>
        <p:blipFill>
          <a:blip r:embed="rId6">
            <a:alphaModFix/>
          </a:blip>
          <a:stretch>
            <a:fillRect/>
          </a:stretch>
        </p:blipFill>
        <p:spPr>
          <a:xfrm>
            <a:off x="6122400" y="1142600"/>
            <a:ext cx="1832525" cy="1679825"/>
          </a:xfrm>
          <a:prstGeom prst="rect">
            <a:avLst/>
          </a:prstGeom>
          <a:noFill/>
          <a:ln>
            <a:noFill/>
          </a:ln>
        </p:spPr>
      </p:pic>
      <p:pic>
        <p:nvPicPr>
          <p:cNvPr id="1910" name="Google Shape;1910;p41"/>
          <p:cNvPicPr preferRelativeResize="0"/>
          <p:nvPr/>
        </p:nvPicPr>
        <p:blipFill>
          <a:blip r:embed="rId7">
            <a:alphaModFix/>
          </a:blip>
          <a:stretch>
            <a:fillRect/>
          </a:stretch>
        </p:blipFill>
        <p:spPr>
          <a:xfrm>
            <a:off x="944950" y="3041375"/>
            <a:ext cx="2325575" cy="1776850"/>
          </a:xfrm>
          <a:prstGeom prst="rect">
            <a:avLst/>
          </a:prstGeom>
          <a:noFill/>
          <a:ln>
            <a:noFill/>
          </a:ln>
        </p:spPr>
      </p:pic>
      <p:pic>
        <p:nvPicPr>
          <p:cNvPr id="1911" name="Google Shape;1911;p41"/>
          <p:cNvPicPr preferRelativeResize="0"/>
          <p:nvPr/>
        </p:nvPicPr>
        <p:blipFill>
          <a:blip r:embed="rId8">
            <a:alphaModFix/>
          </a:blip>
          <a:stretch>
            <a:fillRect/>
          </a:stretch>
        </p:blipFill>
        <p:spPr>
          <a:xfrm>
            <a:off x="3422926" y="2974822"/>
            <a:ext cx="2268312" cy="2016278"/>
          </a:xfrm>
          <a:prstGeom prst="rect">
            <a:avLst/>
          </a:prstGeom>
          <a:noFill/>
          <a:ln>
            <a:noFill/>
          </a:ln>
        </p:spPr>
      </p:pic>
      <p:pic>
        <p:nvPicPr>
          <p:cNvPr id="1912" name="Google Shape;1912;p41"/>
          <p:cNvPicPr preferRelativeResize="0"/>
          <p:nvPr/>
        </p:nvPicPr>
        <p:blipFill rotWithShape="1">
          <a:blip r:embed="rId9">
            <a:alphaModFix/>
          </a:blip>
          <a:srcRect b="0" l="9362" r="0" t="0"/>
          <a:stretch/>
        </p:blipFill>
        <p:spPr>
          <a:xfrm>
            <a:off x="6042751" y="2974825"/>
            <a:ext cx="1928400" cy="201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eries Streaming Platform by Slidesgo">
  <a:themeElements>
    <a:clrScheme name="Simple Light">
      <a:dk1>
        <a:srgbClr val="000000"/>
      </a:dk1>
      <a:lt1>
        <a:srgbClr val="2B1153"/>
      </a:lt1>
      <a:dk2>
        <a:srgbClr val="582F9A"/>
      </a:dk2>
      <a:lt2>
        <a:srgbClr val="B19CD7"/>
      </a:lt2>
      <a:accent1>
        <a:srgbClr val="C95286"/>
      </a:accent1>
      <a:accent2>
        <a:srgbClr val="C952C5"/>
      </a:accent2>
      <a:accent3>
        <a:srgbClr val="FE7FA4"/>
      </a:accent3>
      <a:accent4>
        <a:srgbClr val="757CFF"/>
      </a:accent4>
      <a:accent5>
        <a:srgbClr val="EE704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